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4" r:id="rId4"/>
    <p:sldMasterId id="2147483665"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Lst>
  <p:sldSz cy="5143500" cx="9144000"/>
  <p:notesSz cx="6858000" cy="9144000"/>
  <p:embeddedFontLst>
    <p:embeddedFont>
      <p:font typeface="Figtree"/>
      <p:regular r:id="rId43"/>
      <p:bold r:id="rId44"/>
      <p:italic r:id="rId45"/>
      <p:boldItalic r:id="rId46"/>
    </p:embeddedFont>
    <p:embeddedFont>
      <p:font typeface="Figtree ExtraBold"/>
      <p:bold r:id="rId47"/>
      <p:boldItalic r:id="rId48"/>
    </p:embeddedFont>
    <p:embeddedFont>
      <p:font typeface="Proxima Nova"/>
      <p:regular r:id="rId49"/>
      <p:bold r:id="rId50"/>
      <p:italic r:id="rId51"/>
      <p:boldItalic r:id="rId52"/>
    </p:embeddedFont>
    <p:embeddedFont>
      <p:font typeface="Roboto Medium"/>
      <p:regular r:id="rId53"/>
      <p:bold r:id="rId54"/>
      <p:italic r:id="rId55"/>
      <p:boldItalic r:id="rId56"/>
    </p:embeddedFont>
    <p:embeddedFont>
      <p:font typeface="Amatic SC"/>
      <p:regular r:id="rId57"/>
      <p:bold r:id="rId58"/>
    </p:embeddedFont>
    <p:embeddedFont>
      <p:font typeface="Lato"/>
      <p:regular r:id="rId59"/>
      <p:bold r:id="rId60"/>
      <p:italic r:id="rId61"/>
      <p:boldItalic r:id="rId62"/>
    </p:embeddedFont>
    <p:embeddedFont>
      <p:font typeface="Instrument Sans"/>
      <p:regular r:id="rId63"/>
      <p:bold r:id="rId64"/>
      <p:italic r:id="rId65"/>
      <p:boldItalic r:id="rId66"/>
    </p:embeddedFont>
    <p:embeddedFont>
      <p:font typeface="Proxima Nova Semibold"/>
      <p:regular r:id="rId67"/>
      <p:bold r:id="rId68"/>
      <p:boldItalic r:id="rId69"/>
    </p:embeddedFont>
    <p:embeddedFont>
      <p:font typeface="Nunito Sans"/>
      <p:regular r:id="rId70"/>
      <p:bold r:id="rId71"/>
      <p:italic r:id="rId72"/>
      <p:boldItalic r:id="rId7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CBDCEA4-794C-4336-AF75-259C38585A47}">
  <a:tblStyle styleId="{0CBDCEA4-794C-4336-AF75-259C38585A47}"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font" Target="fonts/Figtree-bold.fntdata"/><Relationship Id="rId43" Type="http://schemas.openxmlformats.org/officeDocument/2006/relationships/font" Target="fonts/Figtree-regular.fntdata"/><Relationship Id="rId46" Type="http://schemas.openxmlformats.org/officeDocument/2006/relationships/font" Target="fonts/Figtree-boldItalic.fntdata"/><Relationship Id="rId45" Type="http://schemas.openxmlformats.org/officeDocument/2006/relationships/font" Target="fonts/Figtree-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font" Target="fonts/FigtreeExtraBold-boldItalic.fntdata"/><Relationship Id="rId47" Type="http://schemas.openxmlformats.org/officeDocument/2006/relationships/font" Target="fonts/FigtreeExtraBold-bold.fntdata"/><Relationship Id="rId49" Type="http://schemas.openxmlformats.org/officeDocument/2006/relationships/font" Target="fonts/ProximaNova-regular.fntdata"/><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NunitoSans-boldItalic.fntdata"/><Relationship Id="rId72" Type="http://schemas.openxmlformats.org/officeDocument/2006/relationships/font" Target="fonts/NunitoSans-italic.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NunitoSans-bold.fntdata"/><Relationship Id="rId70" Type="http://schemas.openxmlformats.org/officeDocument/2006/relationships/font" Target="fonts/NunitoSans-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Lato-boldItalic.fntdata"/><Relationship Id="rId61" Type="http://schemas.openxmlformats.org/officeDocument/2006/relationships/font" Target="fonts/Lato-italic.fntdata"/><Relationship Id="rId20" Type="http://schemas.openxmlformats.org/officeDocument/2006/relationships/slide" Target="slides/slide14.xml"/><Relationship Id="rId64" Type="http://schemas.openxmlformats.org/officeDocument/2006/relationships/font" Target="fonts/InstrumentSans-bold.fntdata"/><Relationship Id="rId63" Type="http://schemas.openxmlformats.org/officeDocument/2006/relationships/font" Target="fonts/InstrumentSans-regular.fntdata"/><Relationship Id="rId22" Type="http://schemas.openxmlformats.org/officeDocument/2006/relationships/slide" Target="slides/slide16.xml"/><Relationship Id="rId66" Type="http://schemas.openxmlformats.org/officeDocument/2006/relationships/font" Target="fonts/InstrumentSans-boldItalic.fntdata"/><Relationship Id="rId21" Type="http://schemas.openxmlformats.org/officeDocument/2006/relationships/slide" Target="slides/slide15.xml"/><Relationship Id="rId65" Type="http://schemas.openxmlformats.org/officeDocument/2006/relationships/font" Target="fonts/InstrumentSans-italic.fntdata"/><Relationship Id="rId24" Type="http://schemas.openxmlformats.org/officeDocument/2006/relationships/slide" Target="slides/slide18.xml"/><Relationship Id="rId68" Type="http://schemas.openxmlformats.org/officeDocument/2006/relationships/font" Target="fonts/ProximaNovaSemibold-bold.fntdata"/><Relationship Id="rId23" Type="http://schemas.openxmlformats.org/officeDocument/2006/relationships/slide" Target="slides/slide17.xml"/><Relationship Id="rId67" Type="http://schemas.openxmlformats.org/officeDocument/2006/relationships/font" Target="fonts/ProximaNovaSemibold-regular.fntdata"/><Relationship Id="rId60" Type="http://schemas.openxmlformats.org/officeDocument/2006/relationships/font" Target="fonts/Lato-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Semibold-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ProximaNova-italic.fntdata"/><Relationship Id="rId50" Type="http://schemas.openxmlformats.org/officeDocument/2006/relationships/font" Target="fonts/ProximaNova-bold.fntdata"/><Relationship Id="rId53" Type="http://schemas.openxmlformats.org/officeDocument/2006/relationships/font" Target="fonts/RobotoMedium-regular.fntdata"/><Relationship Id="rId52" Type="http://schemas.openxmlformats.org/officeDocument/2006/relationships/font" Target="fonts/ProximaNova-boldItalic.fntdata"/><Relationship Id="rId11" Type="http://schemas.openxmlformats.org/officeDocument/2006/relationships/slide" Target="slides/slide5.xml"/><Relationship Id="rId55" Type="http://schemas.openxmlformats.org/officeDocument/2006/relationships/font" Target="fonts/RobotoMedium-italic.fntdata"/><Relationship Id="rId10" Type="http://schemas.openxmlformats.org/officeDocument/2006/relationships/slide" Target="slides/slide4.xml"/><Relationship Id="rId54" Type="http://schemas.openxmlformats.org/officeDocument/2006/relationships/font" Target="fonts/RobotoMedium-bold.fntdata"/><Relationship Id="rId13" Type="http://schemas.openxmlformats.org/officeDocument/2006/relationships/slide" Target="slides/slide7.xml"/><Relationship Id="rId57" Type="http://schemas.openxmlformats.org/officeDocument/2006/relationships/font" Target="fonts/AmaticSC-regular.fntdata"/><Relationship Id="rId12" Type="http://schemas.openxmlformats.org/officeDocument/2006/relationships/slide" Target="slides/slide6.xml"/><Relationship Id="rId56" Type="http://schemas.openxmlformats.org/officeDocument/2006/relationships/font" Target="fonts/RobotoMedium-boldItalic.fntdata"/><Relationship Id="rId15" Type="http://schemas.openxmlformats.org/officeDocument/2006/relationships/slide" Target="slides/slide9.xml"/><Relationship Id="rId59" Type="http://schemas.openxmlformats.org/officeDocument/2006/relationships/font" Target="fonts/Lato-regular.fntdata"/><Relationship Id="rId14" Type="http://schemas.openxmlformats.org/officeDocument/2006/relationships/slide" Target="slides/slide8.xml"/><Relationship Id="rId58" Type="http://schemas.openxmlformats.org/officeDocument/2006/relationships/font" Target="fonts/AmaticSC-bold.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 name="Shape 110"/>
        <p:cNvGrpSpPr/>
        <p:nvPr/>
      </p:nvGrpSpPr>
      <p:grpSpPr>
        <a:xfrm>
          <a:off x="0" y="0"/>
          <a:ext cx="0" cy="0"/>
          <a:chOff x="0" y="0"/>
          <a:chExt cx="0" cy="0"/>
        </a:xfrm>
      </p:grpSpPr>
      <p:sp>
        <p:nvSpPr>
          <p:cNvPr id="111" name="Google Shape;111;p: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 name="Google Shape;112;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9" name="Shape 579"/>
        <p:cNvGrpSpPr/>
        <p:nvPr/>
      </p:nvGrpSpPr>
      <p:grpSpPr>
        <a:xfrm>
          <a:off x="0" y="0"/>
          <a:ext cx="0" cy="0"/>
          <a:chOff x="0" y="0"/>
          <a:chExt cx="0" cy="0"/>
        </a:xfrm>
      </p:grpSpPr>
      <p:sp>
        <p:nvSpPr>
          <p:cNvPr id="580" name="Google Shape;580;g2b2502a6d0a_2_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1" name="Google Shape;581;g2b2502a6d0a_2_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4" name="Shape 634"/>
        <p:cNvGrpSpPr/>
        <p:nvPr/>
      </p:nvGrpSpPr>
      <p:grpSpPr>
        <a:xfrm>
          <a:off x="0" y="0"/>
          <a:ext cx="0" cy="0"/>
          <a:chOff x="0" y="0"/>
          <a:chExt cx="0" cy="0"/>
        </a:xfrm>
      </p:grpSpPr>
      <p:sp>
        <p:nvSpPr>
          <p:cNvPr id="635" name="Google Shape;635;g2b2502a6d0a_2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6" name="Google Shape;636;g2b2502a6d0a_2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2" name="Shape 682"/>
        <p:cNvGrpSpPr/>
        <p:nvPr/>
      </p:nvGrpSpPr>
      <p:grpSpPr>
        <a:xfrm>
          <a:off x="0" y="0"/>
          <a:ext cx="0" cy="0"/>
          <a:chOff x="0" y="0"/>
          <a:chExt cx="0" cy="0"/>
        </a:xfrm>
      </p:grpSpPr>
      <p:sp>
        <p:nvSpPr>
          <p:cNvPr id="683" name="Google Shape;683;g2b2502a6d0a_2_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4" name="Google Shape;684;g2b2502a6d0a_2_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6" name="Shape 726"/>
        <p:cNvGrpSpPr/>
        <p:nvPr/>
      </p:nvGrpSpPr>
      <p:grpSpPr>
        <a:xfrm>
          <a:off x="0" y="0"/>
          <a:ext cx="0" cy="0"/>
          <a:chOff x="0" y="0"/>
          <a:chExt cx="0" cy="0"/>
        </a:xfrm>
      </p:grpSpPr>
      <p:sp>
        <p:nvSpPr>
          <p:cNvPr id="727" name="Google Shape;727;g2b2502a6d0a_2_1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8" name="Google Shape;728;g2b2502a6d0a_2_1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1" name="Shape 761"/>
        <p:cNvGrpSpPr/>
        <p:nvPr/>
      </p:nvGrpSpPr>
      <p:grpSpPr>
        <a:xfrm>
          <a:off x="0" y="0"/>
          <a:ext cx="0" cy="0"/>
          <a:chOff x="0" y="0"/>
          <a:chExt cx="0" cy="0"/>
        </a:xfrm>
      </p:grpSpPr>
      <p:sp>
        <p:nvSpPr>
          <p:cNvPr id="762" name="Google Shape;762;g2b2502a6d0a_2_1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3" name="Google Shape;763;g2b2502a6d0a_2_1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 name="Shape 822"/>
        <p:cNvGrpSpPr/>
        <p:nvPr/>
      </p:nvGrpSpPr>
      <p:grpSpPr>
        <a:xfrm>
          <a:off x="0" y="0"/>
          <a:ext cx="0" cy="0"/>
          <a:chOff x="0" y="0"/>
          <a:chExt cx="0" cy="0"/>
        </a:xfrm>
      </p:grpSpPr>
      <p:sp>
        <p:nvSpPr>
          <p:cNvPr id="823" name="Google Shape;823;g2b2502a6d0a_2_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4" name="Google Shape;824;g2b2502a6d0a_2_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0" name="Shape 840"/>
        <p:cNvGrpSpPr/>
        <p:nvPr/>
      </p:nvGrpSpPr>
      <p:grpSpPr>
        <a:xfrm>
          <a:off x="0" y="0"/>
          <a:ext cx="0" cy="0"/>
          <a:chOff x="0" y="0"/>
          <a:chExt cx="0" cy="0"/>
        </a:xfrm>
      </p:grpSpPr>
      <p:sp>
        <p:nvSpPr>
          <p:cNvPr id="841" name="Google Shape;841;g2b2502a6d0a_2_2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2" name="Google Shape;842;g2b2502a6d0a_2_2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9" name="Shape 1209"/>
        <p:cNvGrpSpPr/>
        <p:nvPr/>
      </p:nvGrpSpPr>
      <p:grpSpPr>
        <a:xfrm>
          <a:off x="0" y="0"/>
          <a:ext cx="0" cy="0"/>
          <a:chOff x="0" y="0"/>
          <a:chExt cx="0" cy="0"/>
        </a:xfrm>
      </p:grpSpPr>
      <p:sp>
        <p:nvSpPr>
          <p:cNvPr id="1210" name="Google Shape;1210;g2b2502a6d0a_2_2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1" name="Google Shape;1211;g2b2502a6d0a_2_2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5" name="Shape 1215"/>
        <p:cNvGrpSpPr/>
        <p:nvPr/>
      </p:nvGrpSpPr>
      <p:grpSpPr>
        <a:xfrm>
          <a:off x="0" y="0"/>
          <a:ext cx="0" cy="0"/>
          <a:chOff x="0" y="0"/>
          <a:chExt cx="0" cy="0"/>
        </a:xfrm>
      </p:grpSpPr>
      <p:sp>
        <p:nvSpPr>
          <p:cNvPr id="1216" name="Google Shape;1216;g2b2502a6d0a_2_2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7" name="Google Shape;1217;g2b2502a6d0a_2_2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1" name="Shape 1221"/>
        <p:cNvGrpSpPr/>
        <p:nvPr/>
      </p:nvGrpSpPr>
      <p:grpSpPr>
        <a:xfrm>
          <a:off x="0" y="0"/>
          <a:ext cx="0" cy="0"/>
          <a:chOff x="0" y="0"/>
          <a:chExt cx="0" cy="0"/>
        </a:xfrm>
      </p:grpSpPr>
      <p:sp>
        <p:nvSpPr>
          <p:cNvPr id="1222" name="Google Shape;1222;g2b2502a6d0a_2_1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3" name="Google Shape;1223;g2b2502a6d0a_2_1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 name="Shape 125"/>
        <p:cNvGrpSpPr/>
        <p:nvPr/>
      </p:nvGrpSpPr>
      <p:grpSpPr>
        <a:xfrm>
          <a:off x="0" y="0"/>
          <a:ext cx="0" cy="0"/>
          <a:chOff x="0" y="0"/>
          <a:chExt cx="0" cy="0"/>
        </a:xfrm>
      </p:grpSpPr>
      <p:sp>
        <p:nvSpPr>
          <p:cNvPr id="126" name="Google Shape;126;g1ef81d915b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 name="Google Shape;127;g1ef81d915b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7" name="Shape 1227"/>
        <p:cNvGrpSpPr/>
        <p:nvPr/>
      </p:nvGrpSpPr>
      <p:grpSpPr>
        <a:xfrm>
          <a:off x="0" y="0"/>
          <a:ext cx="0" cy="0"/>
          <a:chOff x="0" y="0"/>
          <a:chExt cx="0" cy="0"/>
        </a:xfrm>
      </p:grpSpPr>
      <p:sp>
        <p:nvSpPr>
          <p:cNvPr id="1228" name="Google Shape;1228;g2b2502a6d0a_2_13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9" name="Google Shape;1229;g2b2502a6d0a_2_13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3" name="Shape 1233"/>
        <p:cNvGrpSpPr/>
        <p:nvPr/>
      </p:nvGrpSpPr>
      <p:grpSpPr>
        <a:xfrm>
          <a:off x="0" y="0"/>
          <a:ext cx="0" cy="0"/>
          <a:chOff x="0" y="0"/>
          <a:chExt cx="0" cy="0"/>
        </a:xfrm>
      </p:grpSpPr>
      <p:sp>
        <p:nvSpPr>
          <p:cNvPr id="1234" name="Google Shape;1234;g2b2502a6d0a_2_13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5" name="Google Shape;1235;g2b2502a6d0a_2_13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9" name="Shape 1259"/>
        <p:cNvGrpSpPr/>
        <p:nvPr/>
      </p:nvGrpSpPr>
      <p:grpSpPr>
        <a:xfrm>
          <a:off x="0" y="0"/>
          <a:ext cx="0" cy="0"/>
          <a:chOff x="0" y="0"/>
          <a:chExt cx="0" cy="0"/>
        </a:xfrm>
      </p:grpSpPr>
      <p:sp>
        <p:nvSpPr>
          <p:cNvPr id="1260" name="Google Shape;1260;g2b2502a6d0a_2_13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1" name="Google Shape;1261;g2b2502a6d0a_2_13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5" name="Shape 1275"/>
        <p:cNvGrpSpPr/>
        <p:nvPr/>
      </p:nvGrpSpPr>
      <p:grpSpPr>
        <a:xfrm>
          <a:off x="0" y="0"/>
          <a:ext cx="0" cy="0"/>
          <a:chOff x="0" y="0"/>
          <a:chExt cx="0" cy="0"/>
        </a:xfrm>
      </p:grpSpPr>
      <p:sp>
        <p:nvSpPr>
          <p:cNvPr id="1276" name="Google Shape;1276;g2b2502a6d0a_2_13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7" name="Google Shape;1277;g2b2502a6d0a_2_13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4" name="Shape 1614"/>
        <p:cNvGrpSpPr/>
        <p:nvPr/>
      </p:nvGrpSpPr>
      <p:grpSpPr>
        <a:xfrm>
          <a:off x="0" y="0"/>
          <a:ext cx="0" cy="0"/>
          <a:chOff x="0" y="0"/>
          <a:chExt cx="0" cy="0"/>
        </a:xfrm>
      </p:grpSpPr>
      <p:sp>
        <p:nvSpPr>
          <p:cNvPr id="1615" name="Google Shape;1615;g2b2502a6d0a_2_17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6" name="Google Shape;1616;g2b2502a6d0a_2_17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5" name="Shape 3815"/>
        <p:cNvGrpSpPr/>
        <p:nvPr/>
      </p:nvGrpSpPr>
      <p:grpSpPr>
        <a:xfrm>
          <a:off x="0" y="0"/>
          <a:ext cx="0" cy="0"/>
          <a:chOff x="0" y="0"/>
          <a:chExt cx="0" cy="0"/>
        </a:xfrm>
      </p:grpSpPr>
      <p:sp>
        <p:nvSpPr>
          <p:cNvPr id="3816" name="Google Shape;3816;g2b2502a6d0a_2_39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17" name="Google Shape;3817;g2b2502a6d0a_2_39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34" name="Shape 4234"/>
        <p:cNvGrpSpPr/>
        <p:nvPr/>
      </p:nvGrpSpPr>
      <p:grpSpPr>
        <a:xfrm>
          <a:off x="0" y="0"/>
          <a:ext cx="0" cy="0"/>
          <a:chOff x="0" y="0"/>
          <a:chExt cx="0" cy="0"/>
        </a:xfrm>
      </p:grpSpPr>
      <p:sp>
        <p:nvSpPr>
          <p:cNvPr id="4235" name="Google Shape;4235;g2b2502a6d0a_2_43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36" name="Google Shape;4236;g2b2502a6d0a_2_43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04" name="Shape 4404"/>
        <p:cNvGrpSpPr/>
        <p:nvPr/>
      </p:nvGrpSpPr>
      <p:grpSpPr>
        <a:xfrm>
          <a:off x="0" y="0"/>
          <a:ext cx="0" cy="0"/>
          <a:chOff x="0" y="0"/>
          <a:chExt cx="0" cy="0"/>
        </a:xfrm>
      </p:grpSpPr>
      <p:sp>
        <p:nvSpPr>
          <p:cNvPr id="4405" name="Google Shape;4405;g2b2502a6d0a_2_45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06" name="Google Shape;4406;g2b2502a6d0a_2_45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9" name="Shape 4809"/>
        <p:cNvGrpSpPr/>
        <p:nvPr/>
      </p:nvGrpSpPr>
      <p:grpSpPr>
        <a:xfrm>
          <a:off x="0" y="0"/>
          <a:ext cx="0" cy="0"/>
          <a:chOff x="0" y="0"/>
          <a:chExt cx="0" cy="0"/>
        </a:xfrm>
      </p:grpSpPr>
      <p:sp>
        <p:nvSpPr>
          <p:cNvPr id="4810" name="Google Shape;4810;g2b2502a6d0a_2_49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11" name="Google Shape;4811;g2b2502a6d0a_2_49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9" name="Shape 5189"/>
        <p:cNvGrpSpPr/>
        <p:nvPr/>
      </p:nvGrpSpPr>
      <p:grpSpPr>
        <a:xfrm>
          <a:off x="0" y="0"/>
          <a:ext cx="0" cy="0"/>
          <a:chOff x="0" y="0"/>
          <a:chExt cx="0" cy="0"/>
        </a:xfrm>
      </p:grpSpPr>
      <p:sp>
        <p:nvSpPr>
          <p:cNvPr id="5190" name="Google Shape;5190;g2b2502a6d0a_2_53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1" name="Google Shape;5191;g2b2502a6d0a_2_53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 name="Shape 134"/>
        <p:cNvGrpSpPr/>
        <p:nvPr/>
      </p:nvGrpSpPr>
      <p:grpSpPr>
        <a:xfrm>
          <a:off x="0" y="0"/>
          <a:ext cx="0" cy="0"/>
          <a:chOff x="0" y="0"/>
          <a:chExt cx="0" cy="0"/>
        </a:xfrm>
      </p:grpSpPr>
      <p:sp>
        <p:nvSpPr>
          <p:cNvPr id="135" name="Google Shape;135;g1ef8195f4d0_0_1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 name="Google Shape;136;g1ef8195f4d0_0_1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5" name="Shape 5615"/>
        <p:cNvGrpSpPr/>
        <p:nvPr/>
      </p:nvGrpSpPr>
      <p:grpSpPr>
        <a:xfrm>
          <a:off x="0" y="0"/>
          <a:ext cx="0" cy="0"/>
          <a:chOff x="0" y="0"/>
          <a:chExt cx="0" cy="0"/>
        </a:xfrm>
      </p:grpSpPr>
      <p:sp>
        <p:nvSpPr>
          <p:cNvPr id="5616" name="Google Shape;5616;g2b2502a6d0a_2_5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17" name="Google Shape;5617;g2b2502a6d0a_2_5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76" name="Shape 5976"/>
        <p:cNvGrpSpPr/>
        <p:nvPr/>
      </p:nvGrpSpPr>
      <p:grpSpPr>
        <a:xfrm>
          <a:off x="0" y="0"/>
          <a:ext cx="0" cy="0"/>
          <a:chOff x="0" y="0"/>
          <a:chExt cx="0" cy="0"/>
        </a:xfrm>
      </p:grpSpPr>
      <p:sp>
        <p:nvSpPr>
          <p:cNvPr id="5977" name="Google Shape;5977;g2b2502a6d0a_2_60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78" name="Google Shape;5978;g2b2502a6d0a_2_60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86" name="Shape 6486"/>
        <p:cNvGrpSpPr/>
        <p:nvPr/>
      </p:nvGrpSpPr>
      <p:grpSpPr>
        <a:xfrm>
          <a:off x="0" y="0"/>
          <a:ext cx="0" cy="0"/>
          <a:chOff x="0" y="0"/>
          <a:chExt cx="0" cy="0"/>
        </a:xfrm>
      </p:grpSpPr>
      <p:sp>
        <p:nvSpPr>
          <p:cNvPr id="6487" name="Google Shape;6487;g2b2502a6d0a_2_65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88" name="Google Shape;6488;g2b2502a6d0a_2_65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06" name="Shape 7106"/>
        <p:cNvGrpSpPr/>
        <p:nvPr/>
      </p:nvGrpSpPr>
      <p:grpSpPr>
        <a:xfrm>
          <a:off x="0" y="0"/>
          <a:ext cx="0" cy="0"/>
          <a:chOff x="0" y="0"/>
          <a:chExt cx="0" cy="0"/>
        </a:xfrm>
      </p:grpSpPr>
      <p:sp>
        <p:nvSpPr>
          <p:cNvPr id="7107" name="Google Shape;7107;g2b2502a6d0a_2_72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08" name="Google Shape;7108;g2b2502a6d0a_2_72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00" name="Shape 7700"/>
        <p:cNvGrpSpPr/>
        <p:nvPr/>
      </p:nvGrpSpPr>
      <p:grpSpPr>
        <a:xfrm>
          <a:off x="0" y="0"/>
          <a:ext cx="0" cy="0"/>
          <a:chOff x="0" y="0"/>
          <a:chExt cx="0" cy="0"/>
        </a:xfrm>
      </p:grpSpPr>
      <p:sp>
        <p:nvSpPr>
          <p:cNvPr id="7701" name="Google Shape;7701;g2b2502a6d0a_2_78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02" name="Google Shape;7702;g2b2502a6d0a_2_78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21" name="Shape 8021"/>
        <p:cNvGrpSpPr/>
        <p:nvPr/>
      </p:nvGrpSpPr>
      <p:grpSpPr>
        <a:xfrm>
          <a:off x="0" y="0"/>
          <a:ext cx="0" cy="0"/>
          <a:chOff x="0" y="0"/>
          <a:chExt cx="0" cy="0"/>
        </a:xfrm>
      </p:grpSpPr>
      <p:sp>
        <p:nvSpPr>
          <p:cNvPr id="8022" name="Google Shape;8022;g2b2502a6d0a_2_8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23" name="Google Shape;8023;g2b2502a6d0a_2_8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29" name="Shape 8329"/>
        <p:cNvGrpSpPr/>
        <p:nvPr/>
      </p:nvGrpSpPr>
      <p:grpSpPr>
        <a:xfrm>
          <a:off x="0" y="0"/>
          <a:ext cx="0" cy="0"/>
          <a:chOff x="0" y="0"/>
          <a:chExt cx="0" cy="0"/>
        </a:xfrm>
      </p:grpSpPr>
      <p:sp>
        <p:nvSpPr>
          <p:cNvPr id="8330" name="Google Shape;8330;g2b2502a6d0a_2_100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31" name="Google Shape;8331;g2b2502a6d0a_2_100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 name="Shape 233"/>
        <p:cNvGrpSpPr/>
        <p:nvPr/>
      </p:nvGrpSpPr>
      <p:grpSpPr>
        <a:xfrm>
          <a:off x="0" y="0"/>
          <a:ext cx="0" cy="0"/>
          <a:chOff x="0" y="0"/>
          <a:chExt cx="0" cy="0"/>
        </a:xfrm>
      </p:grpSpPr>
      <p:sp>
        <p:nvSpPr>
          <p:cNvPr id="234" name="Google Shape;234;g1ef8195f4d0_0_9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 name="Google Shape;235;g1ef8195f4d0_0_9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 name="Shape 282"/>
        <p:cNvGrpSpPr/>
        <p:nvPr/>
      </p:nvGrpSpPr>
      <p:grpSpPr>
        <a:xfrm>
          <a:off x="0" y="0"/>
          <a:ext cx="0" cy="0"/>
          <a:chOff x="0" y="0"/>
          <a:chExt cx="0" cy="0"/>
        </a:xfrm>
      </p:grpSpPr>
      <p:sp>
        <p:nvSpPr>
          <p:cNvPr id="283" name="Google Shape;283;g1ef8195f4d0_0_4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 name="Google Shape;284;g1ef8195f4d0_0_4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 name="Shape 318"/>
        <p:cNvGrpSpPr/>
        <p:nvPr/>
      </p:nvGrpSpPr>
      <p:grpSpPr>
        <a:xfrm>
          <a:off x="0" y="0"/>
          <a:ext cx="0" cy="0"/>
          <a:chOff x="0" y="0"/>
          <a:chExt cx="0" cy="0"/>
        </a:xfrm>
      </p:grpSpPr>
      <p:sp>
        <p:nvSpPr>
          <p:cNvPr id="319" name="Google Shape;319;g1ef8195f4d0_0_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 name="Google Shape;320;g1ef8195f4d0_0_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 name="Shape 370"/>
        <p:cNvGrpSpPr/>
        <p:nvPr/>
      </p:nvGrpSpPr>
      <p:grpSpPr>
        <a:xfrm>
          <a:off x="0" y="0"/>
          <a:ext cx="0" cy="0"/>
          <a:chOff x="0" y="0"/>
          <a:chExt cx="0" cy="0"/>
        </a:xfrm>
      </p:grpSpPr>
      <p:sp>
        <p:nvSpPr>
          <p:cNvPr id="371" name="Google Shape;371;g1ef8195f4d0_0_10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2" name="Google Shape;372;g1ef8195f4d0_0_10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2" name="Shape 482"/>
        <p:cNvGrpSpPr/>
        <p:nvPr/>
      </p:nvGrpSpPr>
      <p:grpSpPr>
        <a:xfrm>
          <a:off x="0" y="0"/>
          <a:ext cx="0" cy="0"/>
          <a:chOff x="0" y="0"/>
          <a:chExt cx="0" cy="0"/>
        </a:xfrm>
      </p:grpSpPr>
      <p:sp>
        <p:nvSpPr>
          <p:cNvPr id="483" name="Google Shape;483;g1ef8195f4d0_0_16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4" name="Google Shape;484;g1ef8195f4d0_0_16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 name="Shape 532"/>
        <p:cNvGrpSpPr/>
        <p:nvPr/>
      </p:nvGrpSpPr>
      <p:grpSpPr>
        <a:xfrm>
          <a:off x="0" y="0"/>
          <a:ext cx="0" cy="0"/>
          <a:chOff x="0" y="0"/>
          <a:chExt cx="0" cy="0"/>
        </a:xfrm>
      </p:grpSpPr>
      <p:sp>
        <p:nvSpPr>
          <p:cNvPr id="533" name="Google Shape;533;g2b2502a6d0a_2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 name="Google Shape;534;g2b2502a6d0a_2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rgbClr val="101010">
            <a:alpha val="17720"/>
          </a:srgbClr>
        </a:solidFill>
      </p:bgPr>
    </p:bg>
    <p:spTree>
      <p:nvGrpSpPr>
        <p:cNvPr id="8" name="Shape 8"/>
        <p:cNvGrpSpPr/>
        <p:nvPr/>
      </p:nvGrpSpPr>
      <p:grpSpPr>
        <a:xfrm>
          <a:off x="0" y="0"/>
          <a:ext cx="0" cy="0"/>
          <a:chOff x="0" y="0"/>
          <a:chExt cx="0" cy="0"/>
        </a:xfrm>
      </p:grpSpPr>
      <p:sp>
        <p:nvSpPr>
          <p:cNvPr id="9" name="Google Shape;9;p2"/>
          <p:cNvSpPr/>
          <p:nvPr/>
        </p:nvSpPr>
        <p:spPr>
          <a:xfrm>
            <a:off x="172200" y="171150"/>
            <a:ext cx="8799600" cy="480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grpSp>
        <p:nvGrpSpPr>
          <p:cNvPr id="10" name="Google Shape;10;p2"/>
          <p:cNvGrpSpPr/>
          <p:nvPr/>
        </p:nvGrpSpPr>
        <p:grpSpPr>
          <a:xfrm>
            <a:off x="161500" y="166850"/>
            <a:ext cx="67800" cy="4810175"/>
            <a:chOff x="161500" y="166850"/>
            <a:chExt cx="67800" cy="4810175"/>
          </a:xfrm>
        </p:grpSpPr>
        <p:sp>
          <p:nvSpPr>
            <p:cNvPr id="11" name="Google Shape;11;p2"/>
            <p:cNvSpPr/>
            <p:nvPr/>
          </p:nvSpPr>
          <p:spPr>
            <a:xfrm>
              <a:off x="161500" y="4687825"/>
              <a:ext cx="67800" cy="2892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2" name="Google Shape;12;p2"/>
            <p:cNvSpPr/>
            <p:nvPr/>
          </p:nvSpPr>
          <p:spPr>
            <a:xfrm>
              <a:off x="161500" y="3916656"/>
              <a:ext cx="67800" cy="554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3" name="Google Shape;13;p2"/>
            <p:cNvSpPr/>
            <p:nvPr/>
          </p:nvSpPr>
          <p:spPr>
            <a:xfrm>
              <a:off x="161500" y="3586828"/>
              <a:ext cx="67800" cy="44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4" name="Google Shape;14;p2"/>
            <p:cNvSpPr/>
            <p:nvPr/>
          </p:nvSpPr>
          <p:spPr>
            <a:xfrm>
              <a:off x="161500" y="2975642"/>
              <a:ext cx="67800" cy="615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5" name="Google Shape;15;p2"/>
            <p:cNvSpPr/>
            <p:nvPr/>
          </p:nvSpPr>
          <p:spPr>
            <a:xfrm>
              <a:off x="161500" y="2300044"/>
              <a:ext cx="67800" cy="726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6" name="Google Shape;16;p2"/>
            <p:cNvSpPr/>
            <p:nvPr/>
          </p:nvSpPr>
          <p:spPr>
            <a:xfrm>
              <a:off x="161500" y="1502868"/>
              <a:ext cx="67800" cy="842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7" name="Google Shape;17;p2"/>
            <p:cNvSpPr/>
            <p:nvPr/>
          </p:nvSpPr>
          <p:spPr>
            <a:xfrm>
              <a:off x="161500" y="166850"/>
              <a:ext cx="67800" cy="1444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8" name="Google Shape;18;p2"/>
            <p:cNvSpPr/>
            <p:nvPr/>
          </p:nvSpPr>
          <p:spPr>
            <a:xfrm>
              <a:off x="161500" y="4385763"/>
              <a:ext cx="67800" cy="33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sp>
        <p:nvSpPr>
          <p:cNvPr id="19" name="Google Shape;19;p2"/>
          <p:cNvSpPr txBox="1"/>
          <p:nvPr>
            <p:ph type="ctrTitle"/>
          </p:nvPr>
        </p:nvSpPr>
        <p:spPr>
          <a:xfrm>
            <a:off x="1011975" y="974563"/>
            <a:ext cx="5434200" cy="2603400"/>
          </a:xfrm>
          <a:prstGeom prst="rect">
            <a:avLst/>
          </a:prstGeom>
        </p:spPr>
        <p:txBody>
          <a:bodyPr anchorCtr="0" anchor="b" bIns="91425" lIns="91425" spcFirstLastPara="1" rIns="91425" wrap="square" tIns="91425">
            <a:normAutofit/>
          </a:bodyPr>
          <a:lstStyle>
            <a:lvl1pPr lvl="0">
              <a:spcBef>
                <a:spcPts val="0"/>
              </a:spcBef>
              <a:spcAft>
                <a:spcPts val="0"/>
              </a:spcAft>
              <a:buSzPts val="5200"/>
              <a:buNone/>
              <a:defRPr sz="5450"/>
            </a:lvl1pPr>
            <a:lvl2pPr lvl="1">
              <a:spcBef>
                <a:spcPts val="0"/>
              </a:spcBef>
              <a:spcAft>
                <a:spcPts val="0"/>
              </a:spcAft>
              <a:buSzPts val="5200"/>
              <a:buNone/>
              <a:defRPr sz="5200"/>
            </a:lvl2pPr>
            <a:lvl3pPr lvl="2">
              <a:spcBef>
                <a:spcPts val="0"/>
              </a:spcBef>
              <a:spcAft>
                <a:spcPts val="0"/>
              </a:spcAft>
              <a:buSzPts val="5200"/>
              <a:buNone/>
              <a:defRPr sz="5200"/>
            </a:lvl3pPr>
            <a:lvl4pPr lvl="3">
              <a:spcBef>
                <a:spcPts val="0"/>
              </a:spcBef>
              <a:spcAft>
                <a:spcPts val="0"/>
              </a:spcAft>
              <a:buSzPts val="5200"/>
              <a:buNone/>
              <a:defRPr sz="5200"/>
            </a:lvl4pPr>
            <a:lvl5pPr lvl="4">
              <a:spcBef>
                <a:spcPts val="0"/>
              </a:spcBef>
              <a:spcAft>
                <a:spcPts val="0"/>
              </a:spcAft>
              <a:buSzPts val="5200"/>
              <a:buNone/>
              <a:defRPr sz="5200"/>
            </a:lvl5pPr>
            <a:lvl6pPr lvl="5">
              <a:spcBef>
                <a:spcPts val="0"/>
              </a:spcBef>
              <a:spcAft>
                <a:spcPts val="0"/>
              </a:spcAft>
              <a:buSzPts val="5200"/>
              <a:buNone/>
              <a:defRPr sz="5200"/>
            </a:lvl6pPr>
            <a:lvl7pPr lvl="6">
              <a:spcBef>
                <a:spcPts val="0"/>
              </a:spcBef>
              <a:spcAft>
                <a:spcPts val="0"/>
              </a:spcAft>
              <a:buSzPts val="5200"/>
              <a:buNone/>
              <a:defRPr sz="5200"/>
            </a:lvl7pPr>
            <a:lvl8pPr lvl="7">
              <a:spcBef>
                <a:spcPts val="0"/>
              </a:spcBef>
              <a:spcAft>
                <a:spcPts val="0"/>
              </a:spcAft>
              <a:buSzPts val="5200"/>
              <a:buNone/>
              <a:defRPr sz="5200"/>
            </a:lvl8pPr>
            <a:lvl9pPr lvl="8">
              <a:spcBef>
                <a:spcPts val="0"/>
              </a:spcBef>
              <a:spcAft>
                <a:spcPts val="0"/>
              </a:spcAft>
              <a:buSzPts val="5200"/>
              <a:buNone/>
              <a:defRPr sz="5200"/>
            </a:lvl9pPr>
          </a:lstStyle>
          <a:p/>
        </p:txBody>
      </p:sp>
      <p:sp>
        <p:nvSpPr>
          <p:cNvPr id="20" name="Google Shape;20;p2"/>
          <p:cNvSpPr txBox="1"/>
          <p:nvPr>
            <p:ph idx="1" type="subTitle"/>
          </p:nvPr>
        </p:nvSpPr>
        <p:spPr>
          <a:xfrm>
            <a:off x="1011975" y="3775338"/>
            <a:ext cx="5434200" cy="393600"/>
          </a:xfrm>
          <a:prstGeom prst="rect">
            <a:avLst/>
          </a:prstGeom>
        </p:spPr>
        <p:txBody>
          <a:bodyPr anchorCtr="0" anchor="t" bIns="91425" lIns="91425" spcFirstLastPara="1" rIns="91425" wrap="square" tIns="91425">
            <a:normAutofit/>
          </a:bodyPr>
          <a:lstStyle>
            <a:lvl1pPr lvl="0">
              <a:lnSpc>
                <a:spcPct val="100000"/>
              </a:lnSpc>
              <a:spcBef>
                <a:spcPts val="0"/>
              </a:spcBef>
              <a:spcAft>
                <a:spcPts val="0"/>
              </a:spcAft>
              <a:buSzPts val="1600"/>
              <a:buNone/>
              <a:defRPr sz="1600"/>
            </a:lvl1pPr>
            <a:lvl2pPr lvl="1">
              <a:lnSpc>
                <a:spcPct val="100000"/>
              </a:lnSpc>
              <a:spcBef>
                <a:spcPts val="0"/>
              </a:spcBef>
              <a:spcAft>
                <a:spcPts val="0"/>
              </a:spcAft>
              <a:buSzPts val="2800"/>
              <a:buNone/>
              <a:defRPr sz="2800"/>
            </a:lvl2pPr>
            <a:lvl3pPr lvl="2">
              <a:lnSpc>
                <a:spcPct val="100000"/>
              </a:lnSpc>
              <a:spcBef>
                <a:spcPts val="0"/>
              </a:spcBef>
              <a:spcAft>
                <a:spcPts val="0"/>
              </a:spcAft>
              <a:buSzPts val="2800"/>
              <a:buNone/>
              <a:defRPr sz="2800"/>
            </a:lvl3pPr>
            <a:lvl4pPr lvl="3">
              <a:lnSpc>
                <a:spcPct val="100000"/>
              </a:lnSpc>
              <a:spcBef>
                <a:spcPts val="0"/>
              </a:spcBef>
              <a:spcAft>
                <a:spcPts val="0"/>
              </a:spcAft>
              <a:buSzPts val="2800"/>
              <a:buNone/>
              <a:defRPr sz="2800"/>
            </a:lvl4pPr>
            <a:lvl5pPr lvl="4">
              <a:lnSpc>
                <a:spcPct val="100000"/>
              </a:lnSpc>
              <a:spcBef>
                <a:spcPts val="0"/>
              </a:spcBef>
              <a:spcAft>
                <a:spcPts val="0"/>
              </a:spcAft>
              <a:buSzPts val="2800"/>
              <a:buNone/>
              <a:defRPr sz="2800"/>
            </a:lvl5pPr>
            <a:lvl6pPr lvl="5">
              <a:lnSpc>
                <a:spcPct val="100000"/>
              </a:lnSpc>
              <a:spcBef>
                <a:spcPts val="0"/>
              </a:spcBef>
              <a:spcAft>
                <a:spcPts val="0"/>
              </a:spcAft>
              <a:buSzPts val="2800"/>
              <a:buNone/>
              <a:defRPr sz="2800"/>
            </a:lvl6pPr>
            <a:lvl7pPr lvl="6">
              <a:lnSpc>
                <a:spcPct val="100000"/>
              </a:lnSpc>
              <a:spcBef>
                <a:spcPts val="0"/>
              </a:spcBef>
              <a:spcAft>
                <a:spcPts val="0"/>
              </a:spcAft>
              <a:buSzPts val="2800"/>
              <a:buNone/>
              <a:defRPr sz="2800"/>
            </a:lvl7pPr>
            <a:lvl8pPr lvl="7">
              <a:lnSpc>
                <a:spcPct val="100000"/>
              </a:lnSpc>
              <a:spcBef>
                <a:spcPts val="0"/>
              </a:spcBef>
              <a:spcAft>
                <a:spcPts val="0"/>
              </a:spcAft>
              <a:buSzPts val="2800"/>
              <a:buNone/>
              <a:defRPr sz="2800"/>
            </a:lvl8pPr>
            <a:lvl9pPr lvl="8">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4" name="Shape 64"/>
        <p:cNvGrpSpPr/>
        <p:nvPr/>
      </p:nvGrpSpPr>
      <p:grpSpPr>
        <a:xfrm>
          <a:off x="0" y="0"/>
          <a:ext cx="0" cy="0"/>
          <a:chOff x="0" y="0"/>
          <a:chExt cx="0" cy="0"/>
        </a:xfrm>
      </p:grpSpPr>
      <p:sp>
        <p:nvSpPr>
          <p:cNvPr id="65" name="Google Shape;65;p11"/>
          <p:cNvSpPr txBox="1"/>
          <p:nvPr>
            <p:ph hasCustomPrompt="1" type="title"/>
          </p:nvPr>
        </p:nvSpPr>
        <p:spPr>
          <a:xfrm>
            <a:off x="720000" y="898300"/>
            <a:ext cx="77175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6" name="Google Shape;66;p11"/>
          <p:cNvSpPr txBox="1"/>
          <p:nvPr>
            <p:ph idx="1" type="body"/>
          </p:nvPr>
        </p:nvSpPr>
        <p:spPr>
          <a:xfrm>
            <a:off x="720000" y="2944400"/>
            <a:ext cx="7717500" cy="1300800"/>
          </a:xfrm>
          <a:prstGeom prst="rect">
            <a:avLst/>
          </a:prstGeom>
        </p:spPr>
        <p:txBody>
          <a:bodyPr anchorCtr="0" anchor="t" bIns="91425" lIns="91425" spcFirstLastPara="1" rIns="91425" wrap="square" tIns="91425">
            <a:normAutofit/>
          </a:bodyPr>
          <a:lstStyle>
            <a:lvl1pPr indent="-317500" lvl="0" marL="457200" algn="ctr">
              <a:spcBef>
                <a:spcPts val="0"/>
              </a:spcBef>
              <a:spcAft>
                <a:spcPts val="0"/>
              </a:spcAft>
              <a:buSzPts val="14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
    <p:bg>
      <p:bgPr>
        <a:solidFill>
          <a:srgbClr val="101010">
            <a:alpha val="17720"/>
          </a:srgbClr>
        </a:solidFill>
      </p:bgPr>
    </p:bg>
    <p:spTree>
      <p:nvGrpSpPr>
        <p:cNvPr id="67" name="Shape 67"/>
        <p:cNvGrpSpPr/>
        <p:nvPr/>
      </p:nvGrpSpPr>
      <p:grpSpPr>
        <a:xfrm>
          <a:off x="0" y="0"/>
          <a:ext cx="0" cy="0"/>
          <a:chOff x="0" y="0"/>
          <a:chExt cx="0" cy="0"/>
        </a:xfrm>
      </p:grpSpPr>
      <p:sp>
        <p:nvSpPr>
          <p:cNvPr id="68" name="Google Shape;68;p12"/>
          <p:cNvSpPr/>
          <p:nvPr/>
        </p:nvSpPr>
        <p:spPr>
          <a:xfrm>
            <a:off x="172200" y="171150"/>
            <a:ext cx="8799600" cy="480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grpSp>
        <p:nvGrpSpPr>
          <p:cNvPr id="69" name="Google Shape;69;p12"/>
          <p:cNvGrpSpPr/>
          <p:nvPr/>
        </p:nvGrpSpPr>
        <p:grpSpPr>
          <a:xfrm>
            <a:off x="161500" y="166850"/>
            <a:ext cx="67800" cy="4810175"/>
            <a:chOff x="161500" y="166850"/>
            <a:chExt cx="67800" cy="4810175"/>
          </a:xfrm>
        </p:grpSpPr>
        <p:sp>
          <p:nvSpPr>
            <p:cNvPr id="70" name="Google Shape;70;p12"/>
            <p:cNvSpPr/>
            <p:nvPr/>
          </p:nvSpPr>
          <p:spPr>
            <a:xfrm>
              <a:off x="161500" y="4687825"/>
              <a:ext cx="67800" cy="2892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1" name="Google Shape;71;p12"/>
            <p:cNvSpPr/>
            <p:nvPr/>
          </p:nvSpPr>
          <p:spPr>
            <a:xfrm>
              <a:off x="161500" y="3916656"/>
              <a:ext cx="67800" cy="554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2" name="Google Shape;72;p12"/>
            <p:cNvSpPr/>
            <p:nvPr/>
          </p:nvSpPr>
          <p:spPr>
            <a:xfrm>
              <a:off x="161500" y="3586828"/>
              <a:ext cx="67800" cy="44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3" name="Google Shape;73;p12"/>
            <p:cNvSpPr/>
            <p:nvPr/>
          </p:nvSpPr>
          <p:spPr>
            <a:xfrm>
              <a:off x="161500" y="2975642"/>
              <a:ext cx="67800" cy="615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4" name="Google Shape;74;p12"/>
            <p:cNvSpPr/>
            <p:nvPr/>
          </p:nvSpPr>
          <p:spPr>
            <a:xfrm>
              <a:off x="161500" y="2300044"/>
              <a:ext cx="67800" cy="726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5" name="Google Shape;75;p12"/>
            <p:cNvSpPr/>
            <p:nvPr/>
          </p:nvSpPr>
          <p:spPr>
            <a:xfrm>
              <a:off x="161500" y="1502868"/>
              <a:ext cx="67800" cy="842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6" name="Google Shape;76;p12"/>
            <p:cNvSpPr/>
            <p:nvPr/>
          </p:nvSpPr>
          <p:spPr>
            <a:xfrm>
              <a:off x="161500" y="166850"/>
              <a:ext cx="67800" cy="1444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7" name="Google Shape;77;p12"/>
            <p:cNvSpPr/>
            <p:nvPr/>
          </p:nvSpPr>
          <p:spPr>
            <a:xfrm>
              <a:off x="161500" y="4385763"/>
              <a:ext cx="67800" cy="33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sp>
        <p:nvSpPr>
          <p:cNvPr id="78" name="Google Shape;78;p12"/>
          <p:cNvSpPr txBox="1"/>
          <p:nvPr>
            <p:ph type="title"/>
          </p:nvPr>
        </p:nvSpPr>
        <p:spPr>
          <a:xfrm>
            <a:off x="2347938" y="677525"/>
            <a:ext cx="4448100" cy="1058700"/>
          </a:xfrm>
          <a:prstGeom prst="rect">
            <a:avLst/>
          </a:prstGeom>
        </p:spPr>
        <p:txBody>
          <a:bodyPr anchorCtr="0" anchor="t" bIns="91425" lIns="91425" spcFirstLastPara="1" rIns="91425" wrap="square" tIns="91425">
            <a:normAutofit/>
          </a:bodyPr>
          <a:lstStyle>
            <a:lvl1pPr lvl="0" rtl="0" algn="ctr">
              <a:spcBef>
                <a:spcPts val="0"/>
              </a:spcBef>
              <a:spcAft>
                <a:spcPts val="0"/>
              </a:spcAft>
              <a:buSzPts val="28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9" name="Google Shape;79;p12"/>
          <p:cNvSpPr txBox="1"/>
          <p:nvPr>
            <p:ph idx="1" type="subTitle"/>
          </p:nvPr>
        </p:nvSpPr>
        <p:spPr>
          <a:xfrm>
            <a:off x="2347900" y="1841450"/>
            <a:ext cx="4448100" cy="10587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0" name="Google Shape;80;p12"/>
          <p:cNvSpPr txBox="1"/>
          <p:nvPr/>
        </p:nvSpPr>
        <p:spPr>
          <a:xfrm>
            <a:off x="2099100" y="3611950"/>
            <a:ext cx="4945800" cy="556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b="1" lang="en" sz="1200">
                <a:solidFill>
                  <a:schemeClr val="dk1"/>
                </a:solidFill>
                <a:latin typeface="Nunito Sans"/>
                <a:ea typeface="Nunito Sans"/>
                <a:cs typeface="Nunito Sans"/>
                <a:sym typeface="Nunito Sans"/>
              </a:rPr>
              <a:t>CREDITS:</a:t>
            </a:r>
            <a:r>
              <a:rPr lang="en" sz="1200">
                <a:solidFill>
                  <a:schemeClr val="dk1"/>
                </a:solidFill>
                <a:latin typeface="Nunito Sans"/>
                <a:ea typeface="Nunito Sans"/>
                <a:cs typeface="Nunito Sans"/>
                <a:sym typeface="Nunito Sans"/>
              </a:rPr>
              <a:t> This presentation template was created by </a:t>
            </a:r>
            <a:r>
              <a:rPr b="1" lang="en" sz="1200" u="sng">
                <a:solidFill>
                  <a:schemeClr val="dk1"/>
                </a:solidFill>
                <a:latin typeface="Nunito Sans"/>
                <a:ea typeface="Nunito Sans"/>
                <a:cs typeface="Nunito Sans"/>
                <a:sym typeface="Nunito Sans"/>
                <a:hlinkClick r:id="rId2">
                  <a:extLst>
                    <a:ext uri="{A12FA001-AC4F-418D-AE19-62706E023703}">
                      <ahyp:hlinkClr val="tx"/>
                    </a:ext>
                  </a:extLst>
                </a:hlinkClick>
              </a:rPr>
              <a:t>Slidesgo</a:t>
            </a:r>
            <a:r>
              <a:rPr lang="en" sz="1200">
                <a:solidFill>
                  <a:schemeClr val="dk1"/>
                </a:solidFill>
                <a:latin typeface="Nunito Sans"/>
                <a:ea typeface="Nunito Sans"/>
                <a:cs typeface="Nunito Sans"/>
                <a:sym typeface="Nunito Sans"/>
              </a:rPr>
              <a:t>, and includes icons by </a:t>
            </a:r>
            <a:r>
              <a:rPr b="1" lang="en" sz="1200" u="sng">
                <a:solidFill>
                  <a:schemeClr val="dk1"/>
                </a:solidFill>
                <a:latin typeface="Nunito Sans"/>
                <a:ea typeface="Nunito Sans"/>
                <a:cs typeface="Nunito Sans"/>
                <a:sym typeface="Nunito Sans"/>
                <a:hlinkClick r:id="rId3">
                  <a:extLst>
                    <a:ext uri="{A12FA001-AC4F-418D-AE19-62706E023703}">
                      <ahyp:hlinkClr val="tx"/>
                    </a:ext>
                  </a:extLst>
                </a:hlinkClick>
              </a:rPr>
              <a:t>Flaticon</a:t>
            </a:r>
            <a:r>
              <a:rPr lang="en" sz="1200">
                <a:solidFill>
                  <a:schemeClr val="dk1"/>
                </a:solidFill>
                <a:latin typeface="Nunito Sans"/>
                <a:ea typeface="Nunito Sans"/>
                <a:cs typeface="Nunito Sans"/>
                <a:sym typeface="Nunito Sans"/>
              </a:rPr>
              <a:t>, and infographics &amp; images by </a:t>
            </a:r>
            <a:r>
              <a:rPr b="1" lang="en" sz="1200" u="sng">
                <a:solidFill>
                  <a:schemeClr val="dk1"/>
                </a:solidFill>
                <a:latin typeface="Nunito Sans"/>
                <a:ea typeface="Nunito Sans"/>
                <a:cs typeface="Nunito Sans"/>
                <a:sym typeface="Nunito Sans"/>
                <a:hlinkClick r:id="rId4">
                  <a:extLst>
                    <a:ext uri="{A12FA001-AC4F-418D-AE19-62706E023703}">
                      <ahyp:hlinkClr val="tx"/>
                    </a:ext>
                  </a:extLst>
                </a:hlinkClick>
              </a:rPr>
              <a:t>Freepik</a:t>
            </a:r>
            <a:r>
              <a:rPr lang="en" sz="1200" u="sng">
                <a:solidFill>
                  <a:schemeClr val="dk1"/>
                </a:solidFill>
                <a:latin typeface="Nunito Sans"/>
                <a:ea typeface="Nunito Sans"/>
                <a:cs typeface="Nunito Sans"/>
                <a:sym typeface="Nunito Sans"/>
              </a:rPr>
              <a:t> </a:t>
            </a:r>
            <a:endParaRPr b="1" sz="1200" u="sng">
              <a:solidFill>
                <a:schemeClr val="dk1"/>
              </a:solidFill>
              <a:latin typeface="Nunito Sans"/>
              <a:ea typeface="Nunito Sans"/>
              <a:cs typeface="Nunito Sans"/>
              <a:sym typeface="Nunito San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81" name="Shape 81"/>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
    <p:bg>
      <p:bgPr>
        <a:solidFill>
          <a:srgbClr val="101010">
            <a:alpha val="17720"/>
          </a:srgbClr>
        </a:solidFill>
      </p:bgPr>
    </p:bg>
    <p:spTree>
      <p:nvGrpSpPr>
        <p:cNvPr id="82" name="Shape 82"/>
        <p:cNvGrpSpPr/>
        <p:nvPr/>
      </p:nvGrpSpPr>
      <p:grpSpPr>
        <a:xfrm>
          <a:off x="0" y="0"/>
          <a:ext cx="0" cy="0"/>
          <a:chOff x="0" y="0"/>
          <a:chExt cx="0" cy="0"/>
        </a:xfrm>
      </p:grpSpPr>
      <p:sp>
        <p:nvSpPr>
          <p:cNvPr id="83" name="Google Shape;83;p14"/>
          <p:cNvSpPr/>
          <p:nvPr/>
        </p:nvSpPr>
        <p:spPr>
          <a:xfrm>
            <a:off x="170400" y="170050"/>
            <a:ext cx="8799600" cy="480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grpSp>
        <p:nvGrpSpPr>
          <p:cNvPr id="84" name="Google Shape;84;p14"/>
          <p:cNvGrpSpPr/>
          <p:nvPr/>
        </p:nvGrpSpPr>
        <p:grpSpPr>
          <a:xfrm>
            <a:off x="161500" y="166850"/>
            <a:ext cx="67800" cy="4810175"/>
            <a:chOff x="161500" y="166850"/>
            <a:chExt cx="67800" cy="4810175"/>
          </a:xfrm>
        </p:grpSpPr>
        <p:sp>
          <p:nvSpPr>
            <p:cNvPr id="85" name="Google Shape;85;p14"/>
            <p:cNvSpPr/>
            <p:nvPr/>
          </p:nvSpPr>
          <p:spPr>
            <a:xfrm>
              <a:off x="161500" y="4687825"/>
              <a:ext cx="67800" cy="2892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6" name="Google Shape;86;p14"/>
            <p:cNvSpPr/>
            <p:nvPr/>
          </p:nvSpPr>
          <p:spPr>
            <a:xfrm>
              <a:off x="161500" y="3916656"/>
              <a:ext cx="67800" cy="554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7" name="Google Shape;87;p14"/>
            <p:cNvSpPr/>
            <p:nvPr/>
          </p:nvSpPr>
          <p:spPr>
            <a:xfrm>
              <a:off x="161500" y="3586828"/>
              <a:ext cx="67800" cy="44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8" name="Google Shape;88;p14"/>
            <p:cNvSpPr/>
            <p:nvPr/>
          </p:nvSpPr>
          <p:spPr>
            <a:xfrm>
              <a:off x="161500" y="2975642"/>
              <a:ext cx="67800" cy="615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9" name="Google Shape;89;p14"/>
            <p:cNvSpPr/>
            <p:nvPr/>
          </p:nvSpPr>
          <p:spPr>
            <a:xfrm>
              <a:off x="161500" y="2300044"/>
              <a:ext cx="67800" cy="726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90" name="Google Shape;90;p14"/>
            <p:cNvSpPr/>
            <p:nvPr/>
          </p:nvSpPr>
          <p:spPr>
            <a:xfrm>
              <a:off x="161500" y="1502868"/>
              <a:ext cx="67800" cy="842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91" name="Google Shape;91;p14"/>
            <p:cNvSpPr/>
            <p:nvPr/>
          </p:nvSpPr>
          <p:spPr>
            <a:xfrm>
              <a:off x="161500" y="166850"/>
              <a:ext cx="67800" cy="1444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92" name="Google Shape;92;p14"/>
            <p:cNvSpPr/>
            <p:nvPr/>
          </p:nvSpPr>
          <p:spPr>
            <a:xfrm>
              <a:off x="161500" y="4385763"/>
              <a:ext cx="67800" cy="33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
    <p:bg>
      <p:bgPr>
        <a:solidFill>
          <a:schemeClr val="dk1"/>
        </a:solidFill>
      </p:bgPr>
    </p:bg>
    <p:spTree>
      <p:nvGrpSpPr>
        <p:cNvPr id="93" name="Shape 93"/>
        <p:cNvGrpSpPr/>
        <p:nvPr/>
      </p:nvGrpSpPr>
      <p:grpSpPr>
        <a:xfrm>
          <a:off x="0" y="0"/>
          <a:ext cx="0" cy="0"/>
          <a:chOff x="0" y="0"/>
          <a:chExt cx="0" cy="0"/>
        </a:xfrm>
      </p:grpSpPr>
      <p:sp>
        <p:nvSpPr>
          <p:cNvPr id="94" name="Google Shape;94;p15"/>
          <p:cNvSpPr/>
          <p:nvPr/>
        </p:nvSpPr>
        <p:spPr>
          <a:xfrm flipH="1">
            <a:off x="161500" y="170050"/>
            <a:ext cx="8799600" cy="480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grpSp>
        <p:nvGrpSpPr>
          <p:cNvPr id="95" name="Google Shape;95;p15"/>
          <p:cNvGrpSpPr/>
          <p:nvPr/>
        </p:nvGrpSpPr>
        <p:grpSpPr>
          <a:xfrm flipH="1">
            <a:off x="8902200" y="166850"/>
            <a:ext cx="67800" cy="4810175"/>
            <a:chOff x="161500" y="166850"/>
            <a:chExt cx="67800" cy="4810175"/>
          </a:xfrm>
        </p:grpSpPr>
        <p:sp>
          <p:nvSpPr>
            <p:cNvPr id="96" name="Google Shape;96;p15"/>
            <p:cNvSpPr/>
            <p:nvPr/>
          </p:nvSpPr>
          <p:spPr>
            <a:xfrm>
              <a:off x="161500" y="4687825"/>
              <a:ext cx="67800" cy="2892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97" name="Google Shape;97;p15"/>
            <p:cNvSpPr/>
            <p:nvPr/>
          </p:nvSpPr>
          <p:spPr>
            <a:xfrm>
              <a:off x="161500" y="3916656"/>
              <a:ext cx="67800" cy="554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98" name="Google Shape;98;p15"/>
            <p:cNvSpPr/>
            <p:nvPr/>
          </p:nvSpPr>
          <p:spPr>
            <a:xfrm>
              <a:off x="161500" y="3586828"/>
              <a:ext cx="67800" cy="44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99" name="Google Shape;99;p15"/>
            <p:cNvSpPr/>
            <p:nvPr/>
          </p:nvSpPr>
          <p:spPr>
            <a:xfrm>
              <a:off x="161500" y="2975642"/>
              <a:ext cx="67800" cy="615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00" name="Google Shape;100;p15"/>
            <p:cNvSpPr/>
            <p:nvPr/>
          </p:nvSpPr>
          <p:spPr>
            <a:xfrm>
              <a:off x="161500" y="2300044"/>
              <a:ext cx="67800" cy="726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01" name="Google Shape;101;p15"/>
            <p:cNvSpPr/>
            <p:nvPr/>
          </p:nvSpPr>
          <p:spPr>
            <a:xfrm>
              <a:off x="161500" y="1502868"/>
              <a:ext cx="67800" cy="842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02" name="Google Shape;102;p15"/>
            <p:cNvSpPr/>
            <p:nvPr/>
          </p:nvSpPr>
          <p:spPr>
            <a:xfrm>
              <a:off x="161500" y="166850"/>
              <a:ext cx="67800" cy="1444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03" name="Google Shape;103;p15"/>
            <p:cNvSpPr/>
            <p:nvPr/>
          </p:nvSpPr>
          <p:spPr>
            <a:xfrm>
              <a:off x="161500" y="4385763"/>
              <a:ext cx="67800" cy="33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07" name="Shape 107"/>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08" name="Shape 108"/>
        <p:cNvGrpSpPr/>
        <p:nvPr/>
      </p:nvGrpSpPr>
      <p:grpSpPr>
        <a:xfrm>
          <a:off x="0" y="0"/>
          <a:ext cx="0" cy="0"/>
          <a:chOff x="0" y="0"/>
          <a:chExt cx="0" cy="0"/>
        </a:xfrm>
      </p:grpSpPr>
      <p:sp>
        <p:nvSpPr>
          <p:cNvPr id="109" name="Google Shape;109;p18"/>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1" name="Shape 21"/>
        <p:cNvGrpSpPr/>
        <p:nvPr/>
      </p:nvGrpSpPr>
      <p:grpSpPr>
        <a:xfrm>
          <a:off x="0" y="0"/>
          <a:ext cx="0" cy="0"/>
          <a:chOff x="0" y="0"/>
          <a:chExt cx="0" cy="0"/>
        </a:xfrm>
      </p:grpSpPr>
      <p:sp>
        <p:nvSpPr>
          <p:cNvPr id="22" name="Google Shape;22;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rgbClr val="101010">
            <a:alpha val="17720"/>
          </a:srgbClr>
        </a:solidFill>
      </p:bgPr>
    </p:bg>
    <p:spTree>
      <p:nvGrpSpPr>
        <p:cNvPr id="23" name="Shape 23"/>
        <p:cNvGrpSpPr/>
        <p:nvPr/>
      </p:nvGrpSpPr>
      <p:grpSpPr>
        <a:xfrm>
          <a:off x="0" y="0"/>
          <a:ext cx="0" cy="0"/>
          <a:chOff x="0" y="0"/>
          <a:chExt cx="0" cy="0"/>
        </a:xfrm>
      </p:grpSpPr>
      <p:sp>
        <p:nvSpPr>
          <p:cNvPr id="24" name="Google Shape;24;p4"/>
          <p:cNvSpPr/>
          <p:nvPr/>
        </p:nvSpPr>
        <p:spPr>
          <a:xfrm>
            <a:off x="170400" y="170050"/>
            <a:ext cx="8799600" cy="480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5" name="Google Shape;25;p4"/>
          <p:cNvSpPr txBox="1"/>
          <p:nvPr>
            <p:ph type="title"/>
          </p:nvPr>
        </p:nvSpPr>
        <p:spPr>
          <a:xfrm>
            <a:off x="720000" y="579725"/>
            <a:ext cx="7717500" cy="572700"/>
          </a:xfrm>
          <a:prstGeom prst="rect">
            <a:avLst/>
          </a:prstGeom>
        </p:spPr>
        <p:txBody>
          <a:bodyPr anchorCtr="0" anchor="t" bIns="91425" lIns="91425" spcFirstLastPara="1" rIns="91425" wrap="square" tIns="91425">
            <a:normAutofit/>
          </a:bodyPr>
          <a:lstStyle>
            <a:lvl1pPr lvl="0" algn="ctr">
              <a:spcBef>
                <a:spcPts val="0"/>
              </a:spcBef>
              <a:spcAft>
                <a:spcPts val="0"/>
              </a:spcAft>
              <a:buSzPts val="2800"/>
              <a:buNone/>
              <a:defRPr sz="2820"/>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sp>
        <p:nvSpPr>
          <p:cNvPr id="26" name="Google Shape;26;p4"/>
          <p:cNvSpPr txBox="1"/>
          <p:nvPr>
            <p:ph idx="1" type="body"/>
          </p:nvPr>
        </p:nvSpPr>
        <p:spPr>
          <a:xfrm>
            <a:off x="713250" y="1152475"/>
            <a:ext cx="7717500" cy="334500"/>
          </a:xfrm>
          <a:prstGeom prst="rect">
            <a:avLst/>
          </a:prstGeom>
        </p:spPr>
        <p:txBody>
          <a:bodyPr anchorCtr="0" anchor="t" bIns="91425" lIns="91425" spcFirstLastPara="1" rIns="91425" wrap="square" tIns="91425">
            <a:normAutofit/>
          </a:bodyPr>
          <a:lstStyle>
            <a:lvl1pPr indent="-317500" lvl="0" marL="457200" algn="ctr">
              <a:spcBef>
                <a:spcPts val="0"/>
              </a:spcBef>
              <a:spcAft>
                <a:spcPts val="0"/>
              </a:spcAft>
              <a:buSzPts val="14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grpSp>
        <p:nvGrpSpPr>
          <p:cNvPr id="27" name="Google Shape;27;p4"/>
          <p:cNvGrpSpPr/>
          <p:nvPr/>
        </p:nvGrpSpPr>
        <p:grpSpPr>
          <a:xfrm>
            <a:off x="161500" y="166850"/>
            <a:ext cx="67800" cy="4810175"/>
            <a:chOff x="161500" y="166850"/>
            <a:chExt cx="67800" cy="4810175"/>
          </a:xfrm>
        </p:grpSpPr>
        <p:sp>
          <p:nvSpPr>
            <p:cNvPr id="28" name="Google Shape;28;p4"/>
            <p:cNvSpPr/>
            <p:nvPr/>
          </p:nvSpPr>
          <p:spPr>
            <a:xfrm>
              <a:off x="161500" y="4687825"/>
              <a:ext cx="67800" cy="2892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29" name="Google Shape;29;p4"/>
            <p:cNvSpPr/>
            <p:nvPr/>
          </p:nvSpPr>
          <p:spPr>
            <a:xfrm>
              <a:off x="161500" y="3916656"/>
              <a:ext cx="67800" cy="554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0" name="Google Shape;30;p4"/>
            <p:cNvSpPr/>
            <p:nvPr/>
          </p:nvSpPr>
          <p:spPr>
            <a:xfrm>
              <a:off x="161500" y="3586828"/>
              <a:ext cx="67800" cy="44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1" name="Google Shape;31;p4"/>
            <p:cNvSpPr/>
            <p:nvPr/>
          </p:nvSpPr>
          <p:spPr>
            <a:xfrm>
              <a:off x="161500" y="2975642"/>
              <a:ext cx="67800" cy="615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2" name="Google Shape;32;p4"/>
            <p:cNvSpPr/>
            <p:nvPr/>
          </p:nvSpPr>
          <p:spPr>
            <a:xfrm>
              <a:off x="161500" y="2300044"/>
              <a:ext cx="67800" cy="726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3" name="Google Shape;33;p4"/>
            <p:cNvSpPr/>
            <p:nvPr/>
          </p:nvSpPr>
          <p:spPr>
            <a:xfrm>
              <a:off x="161500" y="1502868"/>
              <a:ext cx="67800" cy="842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4" name="Google Shape;34;p4"/>
            <p:cNvSpPr/>
            <p:nvPr/>
          </p:nvSpPr>
          <p:spPr>
            <a:xfrm>
              <a:off x="161500" y="166850"/>
              <a:ext cx="67800" cy="1444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5" name="Google Shape;35;p4"/>
            <p:cNvSpPr/>
            <p:nvPr/>
          </p:nvSpPr>
          <p:spPr>
            <a:xfrm>
              <a:off x="161500" y="4385763"/>
              <a:ext cx="67800" cy="33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 name="Shape 36"/>
        <p:cNvGrpSpPr/>
        <p:nvPr/>
      </p:nvGrpSpPr>
      <p:grpSpPr>
        <a:xfrm>
          <a:off x="0" y="0"/>
          <a:ext cx="0" cy="0"/>
          <a:chOff x="0" y="0"/>
          <a:chExt cx="0" cy="0"/>
        </a:xfrm>
      </p:grpSpPr>
      <p:sp>
        <p:nvSpPr>
          <p:cNvPr id="37" name="Google Shape;37;p5"/>
          <p:cNvSpPr txBox="1"/>
          <p:nvPr>
            <p:ph type="title"/>
          </p:nvPr>
        </p:nvSpPr>
        <p:spPr>
          <a:xfrm>
            <a:off x="720000" y="579725"/>
            <a:ext cx="77175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 name="Google Shape;38;p5"/>
          <p:cNvSpPr txBox="1"/>
          <p:nvPr>
            <p:ph idx="1" type="body"/>
          </p:nvPr>
        </p:nvSpPr>
        <p:spPr>
          <a:xfrm>
            <a:off x="720000" y="1152475"/>
            <a:ext cx="35916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39" name="Google Shape;39;p5"/>
          <p:cNvSpPr txBox="1"/>
          <p:nvPr>
            <p:ph idx="2" type="body"/>
          </p:nvPr>
        </p:nvSpPr>
        <p:spPr>
          <a:xfrm>
            <a:off x="4832400" y="1152475"/>
            <a:ext cx="35916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rgbClr val="101010">
            <a:alpha val="17720"/>
          </a:srgbClr>
        </a:solidFill>
      </p:bgPr>
    </p:bg>
    <p:spTree>
      <p:nvGrpSpPr>
        <p:cNvPr id="40" name="Shape 40"/>
        <p:cNvGrpSpPr/>
        <p:nvPr/>
      </p:nvGrpSpPr>
      <p:grpSpPr>
        <a:xfrm>
          <a:off x="0" y="0"/>
          <a:ext cx="0" cy="0"/>
          <a:chOff x="0" y="0"/>
          <a:chExt cx="0" cy="0"/>
        </a:xfrm>
      </p:grpSpPr>
      <p:sp>
        <p:nvSpPr>
          <p:cNvPr id="41" name="Google Shape;41;p6"/>
          <p:cNvSpPr/>
          <p:nvPr/>
        </p:nvSpPr>
        <p:spPr>
          <a:xfrm>
            <a:off x="170400" y="170050"/>
            <a:ext cx="8799600" cy="48012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2" name="Google Shape;42;p6"/>
          <p:cNvSpPr txBox="1"/>
          <p:nvPr>
            <p:ph type="title"/>
          </p:nvPr>
        </p:nvSpPr>
        <p:spPr>
          <a:xfrm>
            <a:off x="720000" y="579725"/>
            <a:ext cx="7717500" cy="572700"/>
          </a:xfrm>
          <a:prstGeom prst="rect">
            <a:avLst/>
          </a:prstGeom>
        </p:spPr>
        <p:txBody>
          <a:bodyPr anchorCtr="0" anchor="t" bIns="91425" lIns="91425" spcFirstLastPara="1" rIns="91425" wrap="square" tIns="91425">
            <a:norm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grpSp>
        <p:nvGrpSpPr>
          <p:cNvPr id="43" name="Google Shape;43;p6"/>
          <p:cNvGrpSpPr/>
          <p:nvPr/>
        </p:nvGrpSpPr>
        <p:grpSpPr>
          <a:xfrm>
            <a:off x="161500" y="166850"/>
            <a:ext cx="67800" cy="4810175"/>
            <a:chOff x="161500" y="166850"/>
            <a:chExt cx="67800" cy="4810175"/>
          </a:xfrm>
        </p:grpSpPr>
        <p:sp>
          <p:nvSpPr>
            <p:cNvPr id="44" name="Google Shape;44;p6"/>
            <p:cNvSpPr/>
            <p:nvPr/>
          </p:nvSpPr>
          <p:spPr>
            <a:xfrm>
              <a:off x="161500" y="4687825"/>
              <a:ext cx="67800" cy="2892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45" name="Google Shape;45;p6"/>
            <p:cNvSpPr/>
            <p:nvPr/>
          </p:nvSpPr>
          <p:spPr>
            <a:xfrm>
              <a:off x="161500" y="3916656"/>
              <a:ext cx="67800" cy="554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46" name="Google Shape;46;p6"/>
            <p:cNvSpPr/>
            <p:nvPr/>
          </p:nvSpPr>
          <p:spPr>
            <a:xfrm>
              <a:off x="161500" y="3586828"/>
              <a:ext cx="67800" cy="4476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47" name="Google Shape;47;p6"/>
            <p:cNvSpPr/>
            <p:nvPr/>
          </p:nvSpPr>
          <p:spPr>
            <a:xfrm>
              <a:off x="161500" y="2975642"/>
              <a:ext cx="67800" cy="615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48" name="Google Shape;48;p6"/>
            <p:cNvSpPr/>
            <p:nvPr/>
          </p:nvSpPr>
          <p:spPr>
            <a:xfrm>
              <a:off x="161500" y="2300044"/>
              <a:ext cx="67800" cy="726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49" name="Google Shape;49;p6"/>
            <p:cNvSpPr/>
            <p:nvPr/>
          </p:nvSpPr>
          <p:spPr>
            <a:xfrm>
              <a:off x="161500" y="1502868"/>
              <a:ext cx="67800" cy="8421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0" name="Google Shape;50;p6"/>
            <p:cNvSpPr/>
            <p:nvPr/>
          </p:nvSpPr>
          <p:spPr>
            <a:xfrm>
              <a:off x="161500" y="166850"/>
              <a:ext cx="67800" cy="1444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1" name="Google Shape;51;p6"/>
            <p:cNvSpPr/>
            <p:nvPr/>
          </p:nvSpPr>
          <p:spPr>
            <a:xfrm>
              <a:off x="161500" y="4385763"/>
              <a:ext cx="67800" cy="33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2" name="Shape 52"/>
        <p:cNvGrpSpPr/>
        <p:nvPr/>
      </p:nvGrpSpPr>
      <p:grpSpPr>
        <a:xfrm>
          <a:off x="0" y="0"/>
          <a:ext cx="0" cy="0"/>
          <a:chOff x="0" y="0"/>
          <a:chExt cx="0" cy="0"/>
        </a:xfrm>
      </p:grpSpPr>
      <p:sp>
        <p:nvSpPr>
          <p:cNvPr id="53" name="Google Shape;53;p7"/>
          <p:cNvSpPr txBox="1"/>
          <p:nvPr>
            <p:ph type="title"/>
          </p:nvPr>
        </p:nvSpPr>
        <p:spPr>
          <a:xfrm>
            <a:off x="720000" y="555600"/>
            <a:ext cx="34074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54" name="Google Shape;54;p7"/>
          <p:cNvSpPr txBox="1"/>
          <p:nvPr>
            <p:ph idx="1" type="body"/>
          </p:nvPr>
        </p:nvSpPr>
        <p:spPr>
          <a:xfrm>
            <a:off x="720000" y="1389600"/>
            <a:ext cx="3407400" cy="3179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5" name="Shape 55"/>
        <p:cNvGrpSpPr/>
        <p:nvPr/>
      </p:nvGrpSpPr>
      <p:grpSpPr>
        <a:xfrm>
          <a:off x="0" y="0"/>
          <a:ext cx="0" cy="0"/>
          <a:chOff x="0" y="0"/>
          <a:chExt cx="0" cy="0"/>
        </a:xfrm>
      </p:grpSpPr>
      <p:sp>
        <p:nvSpPr>
          <p:cNvPr id="56" name="Google Shape;56;p8"/>
          <p:cNvSpPr txBox="1"/>
          <p:nvPr>
            <p:ph type="title"/>
          </p:nvPr>
        </p:nvSpPr>
        <p:spPr>
          <a:xfrm>
            <a:off x="720000" y="579725"/>
            <a:ext cx="6138000" cy="39612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7" name="Shape 57"/>
        <p:cNvGrpSpPr/>
        <p:nvPr/>
      </p:nvGrpSpPr>
      <p:grpSpPr>
        <a:xfrm>
          <a:off x="0" y="0"/>
          <a:ext cx="0" cy="0"/>
          <a:chOff x="0" y="0"/>
          <a:chExt cx="0" cy="0"/>
        </a:xfrm>
      </p:grpSpPr>
      <p:sp>
        <p:nvSpPr>
          <p:cNvPr id="58" name="Google Shape;58;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9"/>
          <p:cNvSpPr txBox="1"/>
          <p:nvPr>
            <p:ph type="title"/>
          </p:nvPr>
        </p:nvSpPr>
        <p:spPr>
          <a:xfrm>
            <a:off x="720000" y="1233175"/>
            <a:ext cx="35907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60" name="Google Shape;60;p9"/>
          <p:cNvSpPr txBox="1"/>
          <p:nvPr>
            <p:ph idx="1" type="subTitle"/>
          </p:nvPr>
        </p:nvSpPr>
        <p:spPr>
          <a:xfrm>
            <a:off x="720000" y="2803075"/>
            <a:ext cx="35907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61" name="Google Shape;61;p9"/>
          <p:cNvSpPr txBox="1"/>
          <p:nvPr>
            <p:ph idx="2" type="body"/>
          </p:nvPr>
        </p:nvSpPr>
        <p:spPr>
          <a:xfrm>
            <a:off x="4884250" y="724075"/>
            <a:ext cx="3892200" cy="3695100"/>
          </a:xfrm>
          <a:prstGeom prst="rect">
            <a:avLst/>
          </a:prstGeom>
        </p:spPr>
        <p:txBody>
          <a:bodyPr anchorCtr="0" anchor="ctr" bIns="91425" lIns="91425" spcFirstLastPara="1" rIns="91425" wrap="square" tIns="91425">
            <a:normAutofit/>
          </a:bodyPr>
          <a:lstStyle>
            <a:lvl1pPr indent="-317500" lvl="0" marL="457200">
              <a:spcBef>
                <a:spcPts val="0"/>
              </a:spcBef>
              <a:spcAft>
                <a:spcPts val="0"/>
              </a:spcAft>
              <a:buSzPts val="14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2" name="Shape 62"/>
        <p:cNvGrpSpPr/>
        <p:nvPr/>
      </p:nvGrpSpPr>
      <p:grpSpPr>
        <a:xfrm>
          <a:off x="0" y="0"/>
          <a:ext cx="0" cy="0"/>
          <a:chOff x="0" y="0"/>
          <a:chExt cx="0" cy="0"/>
        </a:xfrm>
      </p:grpSpPr>
      <p:sp>
        <p:nvSpPr>
          <p:cNvPr id="63" name="Google Shape;63;p10"/>
          <p:cNvSpPr txBox="1"/>
          <p:nvPr>
            <p:ph idx="1" type="body"/>
          </p:nvPr>
        </p:nvSpPr>
        <p:spPr>
          <a:xfrm>
            <a:off x="720000" y="39637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400"/>
              <a:buNone/>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theme" Target="../theme/theme1.xml"/><Relationship Id="rId14" Type="http://schemas.openxmlformats.org/officeDocument/2006/relationships/slideLayout" Target="../slideLayouts/slideLayout1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slideLayout" Target="../slideLayouts/slideLayout16.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79725"/>
            <a:ext cx="77175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Figtree ExtraBold"/>
              <a:buNone/>
              <a:defRPr sz="2800">
                <a:solidFill>
                  <a:schemeClr val="dk1"/>
                </a:solidFill>
                <a:latin typeface="Figtree ExtraBold"/>
                <a:ea typeface="Figtree ExtraBold"/>
                <a:cs typeface="Figtree ExtraBold"/>
                <a:sym typeface="Figtree ExtraBold"/>
              </a:defRPr>
            </a:lvl1pPr>
            <a:lvl2pPr lvl="1" rtl="0">
              <a:spcBef>
                <a:spcPts val="0"/>
              </a:spcBef>
              <a:spcAft>
                <a:spcPts val="0"/>
              </a:spcAft>
              <a:buClr>
                <a:schemeClr val="dk1"/>
              </a:buClr>
              <a:buSzPts val="2800"/>
              <a:buFont typeface="Figtree ExtraBold"/>
              <a:buNone/>
              <a:defRPr sz="2800">
                <a:solidFill>
                  <a:schemeClr val="dk1"/>
                </a:solidFill>
                <a:latin typeface="Figtree ExtraBold"/>
                <a:ea typeface="Figtree ExtraBold"/>
                <a:cs typeface="Figtree ExtraBold"/>
                <a:sym typeface="Figtree ExtraBold"/>
              </a:defRPr>
            </a:lvl2pPr>
            <a:lvl3pPr lvl="2" rtl="0">
              <a:spcBef>
                <a:spcPts val="0"/>
              </a:spcBef>
              <a:spcAft>
                <a:spcPts val="0"/>
              </a:spcAft>
              <a:buClr>
                <a:schemeClr val="dk1"/>
              </a:buClr>
              <a:buSzPts val="2800"/>
              <a:buFont typeface="Figtree ExtraBold"/>
              <a:buNone/>
              <a:defRPr sz="2800">
                <a:solidFill>
                  <a:schemeClr val="dk1"/>
                </a:solidFill>
                <a:latin typeface="Figtree ExtraBold"/>
                <a:ea typeface="Figtree ExtraBold"/>
                <a:cs typeface="Figtree ExtraBold"/>
                <a:sym typeface="Figtree ExtraBold"/>
              </a:defRPr>
            </a:lvl3pPr>
            <a:lvl4pPr lvl="3" rtl="0">
              <a:spcBef>
                <a:spcPts val="0"/>
              </a:spcBef>
              <a:spcAft>
                <a:spcPts val="0"/>
              </a:spcAft>
              <a:buClr>
                <a:schemeClr val="dk1"/>
              </a:buClr>
              <a:buSzPts val="2800"/>
              <a:buFont typeface="Figtree ExtraBold"/>
              <a:buNone/>
              <a:defRPr sz="2800">
                <a:solidFill>
                  <a:schemeClr val="dk1"/>
                </a:solidFill>
                <a:latin typeface="Figtree ExtraBold"/>
                <a:ea typeface="Figtree ExtraBold"/>
                <a:cs typeface="Figtree ExtraBold"/>
                <a:sym typeface="Figtree ExtraBold"/>
              </a:defRPr>
            </a:lvl4pPr>
            <a:lvl5pPr lvl="4" rtl="0">
              <a:spcBef>
                <a:spcPts val="0"/>
              </a:spcBef>
              <a:spcAft>
                <a:spcPts val="0"/>
              </a:spcAft>
              <a:buClr>
                <a:schemeClr val="dk1"/>
              </a:buClr>
              <a:buSzPts val="2800"/>
              <a:buFont typeface="Figtree ExtraBold"/>
              <a:buNone/>
              <a:defRPr sz="2800">
                <a:solidFill>
                  <a:schemeClr val="dk1"/>
                </a:solidFill>
                <a:latin typeface="Figtree ExtraBold"/>
                <a:ea typeface="Figtree ExtraBold"/>
                <a:cs typeface="Figtree ExtraBold"/>
                <a:sym typeface="Figtree ExtraBold"/>
              </a:defRPr>
            </a:lvl5pPr>
            <a:lvl6pPr lvl="5" rtl="0">
              <a:spcBef>
                <a:spcPts val="0"/>
              </a:spcBef>
              <a:spcAft>
                <a:spcPts val="0"/>
              </a:spcAft>
              <a:buClr>
                <a:schemeClr val="dk1"/>
              </a:buClr>
              <a:buSzPts val="2800"/>
              <a:buFont typeface="Figtree ExtraBold"/>
              <a:buNone/>
              <a:defRPr sz="2800">
                <a:solidFill>
                  <a:schemeClr val="dk1"/>
                </a:solidFill>
                <a:latin typeface="Figtree ExtraBold"/>
                <a:ea typeface="Figtree ExtraBold"/>
                <a:cs typeface="Figtree ExtraBold"/>
                <a:sym typeface="Figtree ExtraBold"/>
              </a:defRPr>
            </a:lvl6pPr>
            <a:lvl7pPr lvl="6" rtl="0">
              <a:spcBef>
                <a:spcPts val="0"/>
              </a:spcBef>
              <a:spcAft>
                <a:spcPts val="0"/>
              </a:spcAft>
              <a:buClr>
                <a:schemeClr val="dk1"/>
              </a:buClr>
              <a:buSzPts val="2800"/>
              <a:buFont typeface="Figtree ExtraBold"/>
              <a:buNone/>
              <a:defRPr sz="2800">
                <a:solidFill>
                  <a:schemeClr val="dk1"/>
                </a:solidFill>
                <a:latin typeface="Figtree ExtraBold"/>
                <a:ea typeface="Figtree ExtraBold"/>
                <a:cs typeface="Figtree ExtraBold"/>
                <a:sym typeface="Figtree ExtraBold"/>
              </a:defRPr>
            </a:lvl7pPr>
            <a:lvl8pPr lvl="7" rtl="0">
              <a:spcBef>
                <a:spcPts val="0"/>
              </a:spcBef>
              <a:spcAft>
                <a:spcPts val="0"/>
              </a:spcAft>
              <a:buClr>
                <a:schemeClr val="dk1"/>
              </a:buClr>
              <a:buSzPts val="2800"/>
              <a:buFont typeface="Figtree ExtraBold"/>
              <a:buNone/>
              <a:defRPr sz="2800">
                <a:solidFill>
                  <a:schemeClr val="dk1"/>
                </a:solidFill>
                <a:latin typeface="Figtree ExtraBold"/>
                <a:ea typeface="Figtree ExtraBold"/>
                <a:cs typeface="Figtree ExtraBold"/>
                <a:sym typeface="Figtree ExtraBold"/>
              </a:defRPr>
            </a:lvl8pPr>
            <a:lvl9pPr lvl="8" rtl="0">
              <a:spcBef>
                <a:spcPts val="0"/>
              </a:spcBef>
              <a:spcAft>
                <a:spcPts val="0"/>
              </a:spcAft>
              <a:buClr>
                <a:schemeClr val="dk1"/>
              </a:buClr>
              <a:buSzPts val="2800"/>
              <a:buFont typeface="Figtree ExtraBold"/>
              <a:buNone/>
              <a:defRPr sz="2800">
                <a:solidFill>
                  <a:schemeClr val="dk1"/>
                </a:solidFill>
                <a:latin typeface="Figtree ExtraBold"/>
                <a:ea typeface="Figtree ExtraBold"/>
                <a:cs typeface="Figtree ExtraBold"/>
                <a:sym typeface="Figtree ExtraBold"/>
              </a:defRPr>
            </a:lvl9pPr>
          </a:lstStyle>
          <a:p/>
        </p:txBody>
      </p:sp>
      <p:sp>
        <p:nvSpPr>
          <p:cNvPr id="7" name="Google Shape;7;p1"/>
          <p:cNvSpPr txBox="1"/>
          <p:nvPr>
            <p:ph idx="1" type="body"/>
          </p:nvPr>
        </p:nvSpPr>
        <p:spPr>
          <a:xfrm>
            <a:off x="720000" y="1152475"/>
            <a:ext cx="7717500" cy="3416400"/>
          </a:xfrm>
          <a:prstGeom prst="rect">
            <a:avLst/>
          </a:prstGeom>
          <a:noFill/>
          <a:ln>
            <a:noFill/>
          </a:ln>
        </p:spPr>
        <p:txBody>
          <a:bodyPr anchorCtr="0" anchor="t" bIns="91425" lIns="91425" spcFirstLastPara="1" rIns="91425" wrap="square" tIns="91425">
            <a:normAutofit/>
          </a:bodyPr>
          <a:lstStyle>
            <a:lvl1pPr indent="-317500" lvl="0" marL="457200" rtl="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1pPr>
            <a:lvl2pPr indent="-317500" lvl="1" marL="914400" rtl="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2pPr>
            <a:lvl3pPr indent="-317500" lvl="2" marL="1371600" rtl="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3pPr>
            <a:lvl4pPr indent="-317500" lvl="3" marL="1828800" rtl="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4pPr>
            <a:lvl5pPr indent="-317500" lvl="4" marL="2286000" rtl="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5pPr>
            <a:lvl6pPr indent="-317500" lvl="5" marL="2743200" rtl="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6pPr>
            <a:lvl7pPr indent="-317500" lvl="6" marL="3200400" rtl="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7pPr>
            <a:lvl8pPr indent="-317500" lvl="7" marL="3657600" rtl="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8pPr>
            <a:lvl9pPr indent="-317500" lvl="8" marL="4114800" rtl="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04" name="Shape 104"/>
        <p:cNvGrpSpPr/>
        <p:nvPr/>
      </p:nvGrpSpPr>
      <p:grpSpPr>
        <a:xfrm>
          <a:off x="0" y="0"/>
          <a:ext cx="0" cy="0"/>
          <a:chOff x="0" y="0"/>
          <a:chExt cx="0" cy="0"/>
        </a:xfrm>
      </p:grpSpPr>
      <p:sp>
        <p:nvSpPr>
          <p:cNvPr id="105" name="Google Shape;105;p1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06" name="Google Shape;106;p1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2" r:id="rId1"/>
    <p:sldLayoutId id="2147483663"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 Id="rId3" Type="http://schemas.openxmlformats.org/officeDocument/2006/relationships/hyperlink" Target="https://www.freepik.com/free-vector/flat-circular-diagram-infographic_15517998.htm/?utm_source=slidesgo_template&amp;utm_medium=referral-link&amp;utm_campaign=sg_resources&amp;utm_content=freepik" TargetMode="External"/><Relationship Id="rId4" Type="http://schemas.openxmlformats.org/officeDocument/2006/relationships/hyperlink" Target="https://www.freepik.com/free-vector/colorful-infographic-steps-template-flat-style_5217710.htm/?utm_source=slidesgo_template&amp;utm_medium=referral-link&amp;utm_campaign=sg_resources&amp;utm_content=freepik" TargetMode="External"/><Relationship Id="rId5" Type="http://schemas.openxmlformats.org/officeDocument/2006/relationships/hyperlink" Target="https://www.freepik.com/free-vector/flat-colorful-circular-diagram-infographic_14371135.htm/?utm_source=slidesgo_template&amp;utm_medium=referral-link&amp;utm_campaign=sg_resources&amp;utm_content=freepik" TargetMode="External"/><Relationship Id="rId6" Type="http://schemas.openxmlformats.org/officeDocument/2006/relationships/hyperlink" Target="https://www.freepik.com/free-vector/organizational-chart-infographic-design_29759978.htm/?utm_source=slidesgo_template&amp;utm_medium=referral-link&amp;utm_campaign=sg_resources&amp;utm_content=freepik" TargetMode="External"/><Relationship Id="rId7" Type="http://schemas.openxmlformats.org/officeDocument/2006/relationships/hyperlink" Target="https://www.freepik.com/free-vector/flat-radial-infographic-collection_8510289.htm/?utm_source=slidesgo_template&amp;utm_medium=referral-link&amp;utm_campaign=sg_resources&amp;utm_content=freepik" TargetMode="External"/></Relationships>
</file>

<file path=ppt/slides/_rels/slide18.xml.rels><?xml version="1.0" encoding="UTF-8" standalone="yes"?><Relationships xmlns="http://schemas.openxmlformats.org/package/2006/relationships"><Relationship Id="rId11" Type="http://schemas.openxmlformats.org/officeDocument/2006/relationships/hyperlink" Target="https://www.flaticon.com/packs/teamwork-94/?utm_source=slidesgo_template&amp;utm_medium=referral-link&amp;utm_campaign=sg_resources&amp;utm_content=flaticon" TargetMode="External"/><Relationship Id="rId10" Type="http://schemas.openxmlformats.org/officeDocument/2006/relationships/hyperlink" Target="https://www.freepik.com/free-vector/ring-infographic-collection_8498635.htm/?utm_source=slidesgo_template&amp;utm_medium=referral-link&amp;utm_campaign=sg_resources&amp;utm_content=freepik" TargetMode="External"/><Relationship Id="rId1" Type="http://schemas.openxmlformats.org/officeDocument/2006/relationships/slideLayout" Target="../slideLayouts/slideLayout5.xml"/><Relationship Id="rId2" Type="http://schemas.openxmlformats.org/officeDocument/2006/relationships/notesSlide" Target="../notesSlides/notesSlide18.xml"/><Relationship Id="rId3" Type="http://schemas.openxmlformats.org/officeDocument/2006/relationships/hyperlink" Target="https://www.freepik.com/free-vector/gradient-circular-diagram-infographic_14321764.htm/?utm_source=slidesgo_template&amp;utm_medium=referral-link&amp;utm_campaign=sg_resources&amp;utm_content=freepik" TargetMode="External"/><Relationship Id="rId4" Type="http://schemas.openxmlformats.org/officeDocument/2006/relationships/hyperlink" Target="https://www.freepik.com/free-vector/flat-circular-diagram-infographic_14321757.htm/?utm_source=slidesgo_template&amp;utm_medium=referral-link&amp;utm_campaign=sg_resources&amp;utm_content=freepik" TargetMode="External"/><Relationship Id="rId9" Type="http://schemas.openxmlformats.org/officeDocument/2006/relationships/hyperlink" Target="https://www.freepik.com/free-vector/gradient-radial-infographic-collection_8498651.htm/?utm_source=slidesgo_template&amp;utm_medium=referral-link&amp;utm_campaign=sg_resources&amp;utm_content=freepik" TargetMode="External"/><Relationship Id="rId5" Type="http://schemas.openxmlformats.org/officeDocument/2006/relationships/hyperlink" Target="https://www.freepik.com/free-vector/flat-circular-diagram-infographic_14321756.htm/?utm_source=slidesgo_template&amp;utm_medium=referral-link&amp;utm_campaign=sg_resources&amp;utm_content=freepik" TargetMode="External"/><Relationship Id="rId6" Type="http://schemas.openxmlformats.org/officeDocument/2006/relationships/hyperlink" Target="https://www.freepik.com/free-vector/gradient-circular-diagram-infographic_14321749.htm/?utm_source=slidesgo_template&amp;utm_medium=referral-link&amp;utm_campaign=sg_resources&amp;utm_content=freepik" TargetMode="External"/><Relationship Id="rId7" Type="http://schemas.openxmlformats.org/officeDocument/2006/relationships/hyperlink" Target="https://www.freepik.com/free-vector/profit-loss-infographic_9010079.htm/?utm_source=slidesgo_template&amp;utm_medium=referral-link&amp;utm_campaign=sg_resources&amp;utm_content=freepik" TargetMode="External"/><Relationship Id="rId8" Type="http://schemas.openxmlformats.org/officeDocument/2006/relationships/hyperlink" Target="https://www.freepik.com/free-vector/human-resource-infographic_9010077.htm/?utm_source=slidesgo_template&amp;utm_medium=referral-link&amp;utm_campaign=sg_resources&amp;utm_content=freepik"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 Id="rId3" Type="http://schemas.openxmlformats.org/officeDocument/2006/relationships/hyperlink" Target="http://bit.ly/2PfT4lq" TargetMode="External"/><Relationship Id="rId4" Type="http://schemas.openxmlformats.org/officeDocument/2006/relationships/slide" Target="/ppt/slides/slide1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xml.rels><?xml version="1.0" encoding="UTF-8" standalone="yes"?><Relationships xmlns="http://schemas.openxmlformats.org/package/2006/relationships"><Relationship Id="rId20" Type="http://schemas.openxmlformats.org/officeDocument/2006/relationships/hyperlink" Target="https://www.videvo.net/?utm_source=slidesgo_template&amp;utm_medium=referral-link&amp;utm_campaign=sg_resources&amp;utm_content=videvo" TargetMode="External"/><Relationship Id="rId11" Type="http://schemas.openxmlformats.org/officeDocument/2006/relationships/slide" Target="/ppt/slides/slide23.xml"/><Relationship Id="rId10" Type="http://schemas.openxmlformats.org/officeDocument/2006/relationships/slide" Target="/ppt/slides/slide29.xml"/><Relationship Id="rId13" Type="http://schemas.openxmlformats.org/officeDocument/2006/relationships/hyperlink" Target="https://bit.ly/3A1uf1Q" TargetMode="External"/><Relationship Id="rId12"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slide" Target="/ppt/slides/slide21.xml"/><Relationship Id="rId4" Type="http://schemas.openxmlformats.org/officeDocument/2006/relationships/slide" Target="/ppt/slides/slide18.xml"/><Relationship Id="rId9" Type="http://schemas.openxmlformats.org/officeDocument/2006/relationships/slide" Target="/ppt/slides/slide21.xml"/><Relationship Id="rId15" Type="http://schemas.openxmlformats.org/officeDocument/2006/relationships/hyperlink" Target="http://bit.ly/33VAFh3" TargetMode="External"/><Relationship Id="rId14" Type="http://schemas.openxmlformats.org/officeDocument/2006/relationships/hyperlink" Target="http://bit.ly/30B07Gq" TargetMode="External"/><Relationship Id="rId17" Type="http://schemas.openxmlformats.org/officeDocument/2006/relationships/hyperlink" Target="https://www.flaticon.com/?utm_source=slidesgo_template&amp;utm_medium=referral-link&amp;utm_campaign=promo-slide&amp;utm_term=slidesgo&amp;utm_content=flaticon" TargetMode="External"/><Relationship Id="rId16" Type="http://schemas.openxmlformats.org/officeDocument/2006/relationships/hyperlink" Target="https://www.freepik.com/?utm_source=slidesgo_template&amp;utm_medium=referral-link&amp;utm_campaign=promo-slide&amp;utm_term=slidesgo&amp;utm_content=freepik" TargetMode="External"/><Relationship Id="rId5" Type="http://schemas.openxmlformats.org/officeDocument/2006/relationships/slide" Target="/ppt/slides/slide18.xml"/><Relationship Id="rId19" Type="http://schemas.openxmlformats.org/officeDocument/2006/relationships/hyperlink" Target="https://wepik.com/?utm_source=slidesgo_template&amp;utm_medium=referral-link&amp;utm_campaign=promo-slide&amp;utm_term=slidesgo&amp;utm_content=wepik" TargetMode="External"/><Relationship Id="rId6" Type="http://schemas.openxmlformats.org/officeDocument/2006/relationships/slide" Target="/ppt/slides/slide17.xml"/><Relationship Id="rId18" Type="http://schemas.openxmlformats.org/officeDocument/2006/relationships/hyperlink" Target="https://storyset.com/?utm_source=slidesgo_template&amp;utm_medium=referral-link&amp;utm_campaign=promo-slide&amp;utm_term=slidesgo&amp;utm_content=storyset" TargetMode="External"/><Relationship Id="rId7" Type="http://schemas.openxmlformats.org/officeDocument/2006/relationships/slide" Target="/ppt/slides/slide17.xml"/><Relationship Id="rId8" Type="http://schemas.openxmlformats.org/officeDocument/2006/relationships/slide" Target="/ppt/slides/slide1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0.xml"/><Relationship Id="rId3" Type="http://schemas.openxmlformats.org/officeDocument/2006/relationships/hyperlink" Target="http://bit.ly/2PfT4lq" TargetMode="External"/><Relationship Id="rId4" Type="http://schemas.openxmlformats.org/officeDocument/2006/relationships/slide" Target="/ppt/slides/slide1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 Id="rId3" Type="http://schemas.openxmlformats.org/officeDocument/2006/relationships/hyperlink" Target="https://fonts.google.com/specimen/Figtree" TargetMode="External"/><Relationship Id="rId4" Type="http://schemas.openxmlformats.org/officeDocument/2006/relationships/hyperlink" Target="https://fonts.google.com/specimen/Nunito" TargetMode="External"/></Relationships>
</file>

<file path=ppt/slides/_rels/slide22.xml.rels><?xml version="1.0" encoding="UTF-8" standalone="yes"?><Relationships xmlns="http://schemas.openxmlformats.org/package/2006/relationships"><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16.xml"/><Relationship Id="rId2" Type="http://schemas.openxmlformats.org/officeDocument/2006/relationships/notesSlide" Target="../notesSlides/notesSlide22.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15" Type="http://schemas.openxmlformats.org/officeDocument/2006/relationships/image" Target="../media/image4.png"/><Relationship Id="rId14" Type="http://schemas.openxmlformats.org/officeDocument/2006/relationships/image" Target="../media/image1.png"/><Relationship Id="rId17" Type="http://schemas.openxmlformats.org/officeDocument/2006/relationships/image" Target="../media/image3.png"/><Relationship Id="rId16" Type="http://schemas.openxmlformats.org/officeDocument/2006/relationships/image" Target="../media/image5.png"/><Relationship Id="rId5" Type="http://schemas.openxmlformats.org/officeDocument/2006/relationships/image" Target="../media/image2.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 Id="rId3" Type="http://schemas.openxmlformats.org/officeDocument/2006/relationships/hyperlink" Target="https://bit.ly/2ZjL1pd" TargetMode="Externa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9.xml"/><Relationship Id="rId3" Type="http://schemas.openxmlformats.org/officeDocument/2006/relationships/hyperlink" Target="https://workspace.google.com/marketplace/app/icons_for_slides_docs/381578326502"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 name="Shape 113"/>
        <p:cNvGrpSpPr/>
        <p:nvPr/>
      </p:nvGrpSpPr>
      <p:grpSpPr>
        <a:xfrm>
          <a:off x="0" y="0"/>
          <a:ext cx="0" cy="0"/>
          <a:chOff x="0" y="0"/>
          <a:chExt cx="0" cy="0"/>
        </a:xfrm>
      </p:grpSpPr>
      <p:sp>
        <p:nvSpPr>
          <p:cNvPr id="114" name="Google Shape;114;p19"/>
          <p:cNvSpPr txBox="1"/>
          <p:nvPr>
            <p:ph type="ctrTitle"/>
          </p:nvPr>
        </p:nvSpPr>
        <p:spPr>
          <a:xfrm>
            <a:off x="1011975" y="974563"/>
            <a:ext cx="5434200" cy="2603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SzPts val="990"/>
              <a:buNone/>
            </a:pPr>
            <a:r>
              <a:rPr lang="en"/>
              <a:t>Cycle Diagrams Theme </a:t>
            </a:r>
            <a:r>
              <a:rPr lang="en">
                <a:latin typeface="Figtree"/>
                <a:ea typeface="Figtree"/>
                <a:cs typeface="Figtree"/>
                <a:sym typeface="Figtree"/>
              </a:rPr>
              <a:t>for a Pitch Deck</a:t>
            </a:r>
            <a:endParaRPr>
              <a:latin typeface="Figtree"/>
              <a:ea typeface="Figtree"/>
              <a:cs typeface="Figtree"/>
              <a:sym typeface="Figtree"/>
            </a:endParaRPr>
          </a:p>
        </p:txBody>
      </p:sp>
      <p:sp>
        <p:nvSpPr>
          <p:cNvPr id="115" name="Google Shape;115;p19"/>
          <p:cNvSpPr txBox="1"/>
          <p:nvPr>
            <p:ph idx="1" type="subTitle"/>
          </p:nvPr>
        </p:nvSpPr>
        <p:spPr>
          <a:xfrm>
            <a:off x="1011975" y="3775338"/>
            <a:ext cx="5434200" cy="393600"/>
          </a:xfrm>
          <a:prstGeom prst="rect">
            <a:avLst/>
          </a:prstGeom>
        </p:spPr>
        <p:txBody>
          <a:bodyPr anchorCtr="0" anchor="t" bIns="91425" lIns="91425" spcFirstLastPara="1" rIns="91425" wrap="square" tIns="91425">
            <a:normAutofit lnSpcReduction="20000"/>
          </a:bodyPr>
          <a:lstStyle/>
          <a:p>
            <a:pPr indent="0" lvl="0" marL="0" rtl="0" algn="l">
              <a:spcBef>
                <a:spcPts val="0"/>
              </a:spcBef>
              <a:spcAft>
                <a:spcPts val="0"/>
              </a:spcAft>
              <a:buNone/>
            </a:pPr>
            <a:r>
              <a:rPr lang="en"/>
              <a:t>Here is where your presentation begins</a:t>
            </a:r>
            <a:endParaRPr/>
          </a:p>
        </p:txBody>
      </p:sp>
      <p:grpSp>
        <p:nvGrpSpPr>
          <p:cNvPr id="116" name="Google Shape;116;p19"/>
          <p:cNvGrpSpPr/>
          <p:nvPr/>
        </p:nvGrpSpPr>
        <p:grpSpPr>
          <a:xfrm>
            <a:off x="7127138" y="602824"/>
            <a:ext cx="1845291" cy="3937852"/>
            <a:chOff x="7082013" y="-264666"/>
            <a:chExt cx="1845291" cy="3937852"/>
          </a:xfrm>
        </p:grpSpPr>
        <p:sp>
          <p:nvSpPr>
            <p:cNvPr id="117" name="Google Shape;117;p19"/>
            <p:cNvSpPr/>
            <p:nvPr/>
          </p:nvSpPr>
          <p:spPr>
            <a:xfrm rot="-5400000">
              <a:off x="7861287" y="1047587"/>
              <a:ext cx="285670" cy="1844217"/>
            </a:xfrm>
            <a:custGeom>
              <a:rect b="b" l="l" r="r" t="t"/>
              <a:pathLst>
                <a:path extrusionOk="0" h="1830488" w="283543">
                  <a:moveTo>
                    <a:pt x="0" y="21938"/>
                  </a:moveTo>
                  <a:lnTo>
                    <a:pt x="0" y="1830488"/>
                  </a:lnTo>
                  <a:lnTo>
                    <a:pt x="283544" y="1830488"/>
                  </a:lnTo>
                  <a:lnTo>
                    <a:pt x="283544" y="0"/>
                  </a:lnTo>
                  <a:cubicBezTo>
                    <a:pt x="187076" y="0"/>
                    <a:pt x="92411" y="7513"/>
                    <a:pt x="0" y="21938"/>
                  </a:cubicBez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 name="Google Shape;118;p19"/>
            <p:cNvSpPr/>
            <p:nvPr/>
          </p:nvSpPr>
          <p:spPr>
            <a:xfrm rot="-5400000">
              <a:off x="7886129" y="1582604"/>
              <a:ext cx="302777" cy="1777605"/>
            </a:xfrm>
            <a:custGeom>
              <a:rect b="b" l="l" r="r" t="t"/>
              <a:pathLst>
                <a:path extrusionOk="0" h="1764372" w="300523">
                  <a:moveTo>
                    <a:pt x="0" y="1764373"/>
                  </a:moveTo>
                  <a:lnTo>
                    <a:pt x="300523" y="1764373"/>
                  </a:lnTo>
                  <a:lnTo>
                    <a:pt x="300523" y="0"/>
                  </a:lnTo>
                  <a:cubicBezTo>
                    <a:pt x="196242" y="28850"/>
                    <a:pt x="95867" y="66566"/>
                    <a:pt x="0" y="112396"/>
                  </a:cubicBezTo>
                  <a:lnTo>
                    <a:pt x="0" y="176437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 name="Google Shape;119;p19"/>
            <p:cNvSpPr/>
            <p:nvPr/>
          </p:nvSpPr>
          <p:spPr>
            <a:xfrm rot="-5400000">
              <a:off x="8001043" y="2207469"/>
              <a:ext cx="302777" cy="1548403"/>
            </a:xfrm>
            <a:custGeom>
              <a:rect b="b" l="l" r="r" t="t"/>
              <a:pathLst>
                <a:path extrusionOk="0" h="1536876" w="300523">
                  <a:moveTo>
                    <a:pt x="0" y="1536877"/>
                  </a:moveTo>
                  <a:lnTo>
                    <a:pt x="300523" y="1536877"/>
                  </a:lnTo>
                  <a:lnTo>
                    <a:pt x="300523" y="0"/>
                  </a:lnTo>
                  <a:cubicBezTo>
                    <a:pt x="191884" y="70473"/>
                    <a:pt x="91059" y="152065"/>
                    <a:pt x="0" y="243274"/>
                  </a:cubicBezTo>
                  <a:lnTo>
                    <a:pt x="0" y="153687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 name="Google Shape;120;p19"/>
            <p:cNvSpPr/>
            <p:nvPr/>
          </p:nvSpPr>
          <p:spPr>
            <a:xfrm rot="-5400000">
              <a:off x="8232658" y="2978540"/>
              <a:ext cx="332600" cy="1056692"/>
            </a:xfrm>
            <a:custGeom>
              <a:rect b="b" l="l" r="r" t="t"/>
              <a:pathLst>
                <a:path extrusionOk="0" h="1048826" w="330124">
                  <a:moveTo>
                    <a:pt x="330125" y="0"/>
                  </a:moveTo>
                  <a:cubicBezTo>
                    <a:pt x="122163" y="297067"/>
                    <a:pt x="0" y="658597"/>
                    <a:pt x="0" y="1048827"/>
                  </a:cubicBezTo>
                  <a:lnTo>
                    <a:pt x="330125" y="1048827"/>
                  </a:lnTo>
                  <a:lnTo>
                    <a:pt x="330125"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 name="Google Shape;121;p19"/>
            <p:cNvSpPr/>
            <p:nvPr/>
          </p:nvSpPr>
          <p:spPr>
            <a:xfrm rot="-5400000">
              <a:off x="7861287" y="516501"/>
              <a:ext cx="285670" cy="1844217"/>
            </a:xfrm>
            <a:custGeom>
              <a:rect b="b" l="l" r="r" t="t"/>
              <a:pathLst>
                <a:path extrusionOk="0" h="1830488" w="283543">
                  <a:moveTo>
                    <a:pt x="283544" y="21938"/>
                  </a:moveTo>
                  <a:lnTo>
                    <a:pt x="283544" y="1830488"/>
                  </a:lnTo>
                  <a:lnTo>
                    <a:pt x="0" y="1830488"/>
                  </a:lnTo>
                  <a:lnTo>
                    <a:pt x="0" y="0"/>
                  </a:lnTo>
                  <a:cubicBezTo>
                    <a:pt x="96468" y="0"/>
                    <a:pt x="191133" y="7513"/>
                    <a:pt x="283544" y="21938"/>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 name="Google Shape;122;p19"/>
            <p:cNvSpPr/>
            <p:nvPr/>
          </p:nvSpPr>
          <p:spPr>
            <a:xfrm rot="-5400000">
              <a:off x="7886129" y="48119"/>
              <a:ext cx="302777" cy="1777605"/>
            </a:xfrm>
            <a:custGeom>
              <a:rect b="b" l="l" r="r" t="t"/>
              <a:pathLst>
                <a:path extrusionOk="0" h="1764372" w="300523">
                  <a:moveTo>
                    <a:pt x="300523" y="1764373"/>
                  </a:moveTo>
                  <a:lnTo>
                    <a:pt x="0" y="1764373"/>
                  </a:lnTo>
                  <a:lnTo>
                    <a:pt x="0" y="0"/>
                  </a:lnTo>
                  <a:cubicBezTo>
                    <a:pt x="104282" y="28850"/>
                    <a:pt x="204657" y="66566"/>
                    <a:pt x="300523" y="112396"/>
                  </a:cubicBezTo>
                  <a:lnTo>
                    <a:pt x="300523" y="1764373"/>
                  </a:ln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 name="Google Shape;123;p19"/>
            <p:cNvSpPr/>
            <p:nvPr/>
          </p:nvSpPr>
          <p:spPr>
            <a:xfrm rot="-5400000">
              <a:off x="8001043" y="-347543"/>
              <a:ext cx="302777" cy="1548403"/>
            </a:xfrm>
            <a:custGeom>
              <a:rect b="b" l="l" r="r" t="t"/>
              <a:pathLst>
                <a:path extrusionOk="0" h="1536876" w="300523">
                  <a:moveTo>
                    <a:pt x="300523" y="1536877"/>
                  </a:moveTo>
                  <a:lnTo>
                    <a:pt x="0" y="1536877"/>
                  </a:lnTo>
                  <a:lnTo>
                    <a:pt x="0" y="0"/>
                  </a:lnTo>
                  <a:cubicBezTo>
                    <a:pt x="108639" y="70473"/>
                    <a:pt x="209465" y="152065"/>
                    <a:pt x="300523" y="243274"/>
                  </a:cubicBezTo>
                  <a:lnTo>
                    <a:pt x="300523" y="1536877"/>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 name="Google Shape;124;p19"/>
            <p:cNvSpPr/>
            <p:nvPr/>
          </p:nvSpPr>
          <p:spPr>
            <a:xfrm rot="-5400000">
              <a:off x="8232658" y="-626712"/>
              <a:ext cx="332600" cy="1056692"/>
            </a:xfrm>
            <a:custGeom>
              <a:rect b="b" l="l" r="r" t="t"/>
              <a:pathLst>
                <a:path extrusionOk="0" h="1048826" w="330124">
                  <a:moveTo>
                    <a:pt x="0" y="0"/>
                  </a:moveTo>
                  <a:cubicBezTo>
                    <a:pt x="207962" y="297067"/>
                    <a:pt x="330125" y="658597"/>
                    <a:pt x="330125" y="1048827"/>
                  </a:cubicBezTo>
                  <a:lnTo>
                    <a:pt x="0" y="1048827"/>
                  </a:lnTo>
                  <a:lnTo>
                    <a:pt x="0"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2" name="Shape 582"/>
        <p:cNvGrpSpPr/>
        <p:nvPr/>
      </p:nvGrpSpPr>
      <p:grpSpPr>
        <a:xfrm>
          <a:off x="0" y="0"/>
          <a:ext cx="0" cy="0"/>
          <a:chOff x="0" y="0"/>
          <a:chExt cx="0" cy="0"/>
        </a:xfrm>
      </p:grpSpPr>
      <p:sp>
        <p:nvSpPr>
          <p:cNvPr id="583" name="Google Shape;583;p28"/>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This is a diagram</a:t>
            </a:r>
            <a:endParaRPr sz="2820"/>
          </a:p>
        </p:txBody>
      </p:sp>
      <p:sp>
        <p:nvSpPr>
          <p:cNvPr id="584" name="Google Shape;584;p28"/>
          <p:cNvSpPr/>
          <p:nvPr/>
        </p:nvSpPr>
        <p:spPr>
          <a:xfrm>
            <a:off x="1663500" y="1654429"/>
            <a:ext cx="5830500" cy="5830500"/>
          </a:xfrm>
          <a:prstGeom prst="blockArc">
            <a:avLst>
              <a:gd fmla="val 10800000" name="adj1"/>
              <a:gd fmla="val 1297" name="adj2"/>
              <a:gd fmla="val 4420" name="adj3"/>
            </a:avLst>
          </a:prstGeom>
          <a:solidFill>
            <a:srgbClr val="101010">
              <a:alpha val="1772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85" name="Google Shape;585;p28"/>
          <p:cNvSpPr/>
          <p:nvPr/>
        </p:nvSpPr>
        <p:spPr>
          <a:xfrm>
            <a:off x="2026516" y="2017445"/>
            <a:ext cx="5104500" cy="5104500"/>
          </a:xfrm>
          <a:prstGeom prst="blockArc">
            <a:avLst>
              <a:gd fmla="val 10800000" name="adj1"/>
              <a:gd fmla="val 1495" name="adj2"/>
              <a:gd fmla="val 4834" name="adj3"/>
            </a:avLst>
          </a:prstGeom>
          <a:solidFill>
            <a:srgbClr val="101010">
              <a:alpha val="1772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86" name="Google Shape;586;p28"/>
          <p:cNvSpPr/>
          <p:nvPr/>
        </p:nvSpPr>
        <p:spPr>
          <a:xfrm>
            <a:off x="2366373" y="2372841"/>
            <a:ext cx="4424700" cy="4424700"/>
          </a:xfrm>
          <a:prstGeom prst="blockArc">
            <a:avLst>
              <a:gd fmla="val 10822636" name="adj1"/>
              <a:gd fmla="val 21578533" name="adj2"/>
              <a:gd fmla="val 5678" name="adj3"/>
            </a:avLst>
          </a:prstGeom>
          <a:solidFill>
            <a:srgbClr val="101010">
              <a:alpha val="1772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87" name="Google Shape;587;p28"/>
          <p:cNvSpPr/>
          <p:nvPr/>
        </p:nvSpPr>
        <p:spPr>
          <a:xfrm>
            <a:off x="2725028" y="2714202"/>
            <a:ext cx="3707400" cy="3707700"/>
          </a:xfrm>
          <a:prstGeom prst="blockArc">
            <a:avLst>
              <a:gd fmla="val 10800000" name="adj1"/>
              <a:gd fmla="val 21594154" name="adj2"/>
              <a:gd fmla="val 6666" name="adj3"/>
            </a:avLst>
          </a:prstGeom>
          <a:solidFill>
            <a:srgbClr val="101010">
              <a:alpha val="1772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88" name="Google Shape;588;p28"/>
          <p:cNvSpPr/>
          <p:nvPr/>
        </p:nvSpPr>
        <p:spPr>
          <a:xfrm>
            <a:off x="3064284" y="3071628"/>
            <a:ext cx="3029100" cy="3029100"/>
          </a:xfrm>
          <a:prstGeom prst="blockArc">
            <a:avLst>
              <a:gd fmla="val 10835460" name="adj1"/>
              <a:gd fmla="val 21557351" name="adj2"/>
              <a:gd fmla="val 8579" name="adj3"/>
            </a:avLst>
          </a:prstGeom>
          <a:solidFill>
            <a:srgbClr val="101010">
              <a:alpha val="1772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89" name="Google Shape;589;p28"/>
          <p:cNvSpPr txBox="1"/>
          <p:nvPr/>
        </p:nvSpPr>
        <p:spPr>
          <a:xfrm>
            <a:off x="3526650" y="3511700"/>
            <a:ext cx="2090400" cy="338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1600">
                <a:solidFill>
                  <a:schemeClr val="dk1"/>
                </a:solidFill>
                <a:latin typeface="Figtree ExtraBold"/>
                <a:ea typeface="Figtree ExtraBold"/>
                <a:cs typeface="Figtree ExtraBold"/>
                <a:sym typeface="Figtree ExtraBold"/>
              </a:rPr>
              <a:t>Jupiter</a:t>
            </a:r>
            <a:endParaRPr sz="1600">
              <a:solidFill>
                <a:schemeClr val="dk1"/>
              </a:solidFill>
              <a:latin typeface="Figtree ExtraBold"/>
              <a:ea typeface="Figtree ExtraBold"/>
              <a:cs typeface="Figtree ExtraBold"/>
              <a:sym typeface="Figtree ExtraBold"/>
            </a:endParaRPr>
          </a:p>
        </p:txBody>
      </p:sp>
      <p:sp>
        <p:nvSpPr>
          <p:cNvPr id="590" name="Google Shape;590;p28"/>
          <p:cNvSpPr/>
          <p:nvPr/>
        </p:nvSpPr>
        <p:spPr>
          <a:xfrm>
            <a:off x="1663500" y="1652825"/>
            <a:ext cx="5830500" cy="5830500"/>
          </a:xfrm>
          <a:prstGeom prst="blockArc">
            <a:avLst>
              <a:gd fmla="val 10800000" name="adj1"/>
              <a:gd fmla="val 12896552" name="adj2"/>
              <a:gd fmla="val 4422" name="adj3"/>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91" name="Google Shape;591;p28"/>
          <p:cNvSpPr/>
          <p:nvPr/>
        </p:nvSpPr>
        <p:spPr>
          <a:xfrm>
            <a:off x="2026516" y="2017445"/>
            <a:ext cx="5104500" cy="5104500"/>
          </a:xfrm>
          <a:prstGeom prst="blockArc">
            <a:avLst>
              <a:gd fmla="val 10800000" name="adj1"/>
              <a:gd fmla="val 14943015" name="adj2"/>
              <a:gd fmla="val 4889" name="adj3"/>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92" name="Google Shape;592;p28"/>
          <p:cNvSpPr/>
          <p:nvPr/>
        </p:nvSpPr>
        <p:spPr>
          <a:xfrm>
            <a:off x="2366373" y="2373868"/>
            <a:ext cx="4424700" cy="4424700"/>
          </a:xfrm>
          <a:prstGeom prst="blockArc">
            <a:avLst>
              <a:gd fmla="val 10822636" name="adj1"/>
              <a:gd fmla="val 17114621" name="adj2"/>
              <a:gd fmla="val 5674"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93" name="Google Shape;593;p28"/>
          <p:cNvSpPr/>
          <p:nvPr/>
        </p:nvSpPr>
        <p:spPr>
          <a:xfrm>
            <a:off x="2725028" y="2714202"/>
            <a:ext cx="3707400" cy="3707700"/>
          </a:xfrm>
          <a:prstGeom prst="blockArc">
            <a:avLst>
              <a:gd fmla="val 10800000" name="adj1"/>
              <a:gd fmla="val 19064510" name="adj2"/>
              <a:gd fmla="val 6711" name="adj3"/>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94" name="Google Shape;594;p28"/>
          <p:cNvSpPr/>
          <p:nvPr/>
        </p:nvSpPr>
        <p:spPr>
          <a:xfrm>
            <a:off x="3064284" y="3070600"/>
            <a:ext cx="3029100" cy="3029100"/>
          </a:xfrm>
          <a:prstGeom prst="blockArc">
            <a:avLst>
              <a:gd fmla="val 10835460" name="adj1"/>
              <a:gd fmla="val 20644597" name="adj2"/>
              <a:gd fmla="val 8578" name="adj3"/>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95" name="Google Shape;595;p28"/>
          <p:cNvSpPr/>
          <p:nvPr/>
        </p:nvSpPr>
        <p:spPr>
          <a:xfrm>
            <a:off x="1965662" y="2671366"/>
            <a:ext cx="625029" cy="625029"/>
          </a:xfrm>
          <a:custGeom>
            <a:rect b="b" l="l" r="r" t="t"/>
            <a:pathLst>
              <a:path extrusionOk="0" h="539982" w="539982">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lt2"/>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 name="Google Shape;596;p28"/>
          <p:cNvSpPr/>
          <p:nvPr/>
        </p:nvSpPr>
        <p:spPr>
          <a:xfrm>
            <a:off x="3408677" y="1968293"/>
            <a:ext cx="625029" cy="625029"/>
          </a:xfrm>
          <a:custGeom>
            <a:rect b="b" l="l" r="r" t="t"/>
            <a:pathLst>
              <a:path extrusionOk="0" h="539982" w="539982">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accent2"/>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 name="Google Shape;597;p28"/>
          <p:cNvSpPr/>
          <p:nvPr/>
        </p:nvSpPr>
        <p:spPr>
          <a:xfrm>
            <a:off x="4802443" y="2254878"/>
            <a:ext cx="625029" cy="625029"/>
          </a:xfrm>
          <a:custGeom>
            <a:rect b="b" l="l" r="r" t="t"/>
            <a:pathLst>
              <a:path extrusionOk="0" h="539982" w="539982">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accent5"/>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 name="Google Shape;598;p28"/>
          <p:cNvSpPr/>
          <p:nvPr/>
        </p:nvSpPr>
        <p:spPr>
          <a:xfrm>
            <a:off x="5543613" y="3070610"/>
            <a:ext cx="625029" cy="625029"/>
          </a:xfrm>
          <a:custGeom>
            <a:rect b="b" l="l" r="r" t="t"/>
            <a:pathLst>
              <a:path extrusionOk="0" h="539982" w="539982">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accent4"/>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 name="Google Shape;599;p28"/>
          <p:cNvSpPr/>
          <p:nvPr/>
        </p:nvSpPr>
        <p:spPr>
          <a:xfrm>
            <a:off x="5589403" y="3854587"/>
            <a:ext cx="625029" cy="625029"/>
          </a:xfrm>
          <a:custGeom>
            <a:rect b="b" l="l" r="r" t="t"/>
            <a:pathLst>
              <a:path extrusionOk="0" h="539982" w="539982">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 name="Google Shape;600;p28"/>
          <p:cNvSpPr txBox="1"/>
          <p:nvPr/>
        </p:nvSpPr>
        <p:spPr>
          <a:xfrm>
            <a:off x="3526800" y="3788317"/>
            <a:ext cx="2090400" cy="683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Nunito Sans"/>
                <a:ea typeface="Nunito Sans"/>
                <a:cs typeface="Nunito Sans"/>
                <a:sym typeface="Nunito Sans"/>
              </a:rPr>
              <a:t>Jupiter is a gas giant and the biggest planet in the Solar System</a:t>
            </a:r>
            <a:endParaRPr sz="1200">
              <a:solidFill>
                <a:schemeClr val="dk1"/>
              </a:solidFill>
              <a:latin typeface="Nunito Sans"/>
              <a:ea typeface="Nunito Sans"/>
              <a:cs typeface="Nunito Sans"/>
              <a:sym typeface="Nunito Sans"/>
            </a:endParaRPr>
          </a:p>
        </p:txBody>
      </p:sp>
      <p:grpSp>
        <p:nvGrpSpPr>
          <p:cNvPr id="601" name="Google Shape;601;p28"/>
          <p:cNvGrpSpPr/>
          <p:nvPr/>
        </p:nvGrpSpPr>
        <p:grpSpPr>
          <a:xfrm>
            <a:off x="2139260" y="2845016"/>
            <a:ext cx="277833" cy="277730"/>
            <a:chOff x="6680695" y="3083561"/>
            <a:chExt cx="658373" cy="658129"/>
          </a:xfrm>
        </p:grpSpPr>
        <p:sp>
          <p:nvSpPr>
            <p:cNvPr id="602" name="Google Shape;602;p28"/>
            <p:cNvSpPr/>
            <p:nvPr/>
          </p:nvSpPr>
          <p:spPr>
            <a:xfrm>
              <a:off x="6958734" y="3433632"/>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 name="Google Shape;603;p28"/>
            <p:cNvSpPr/>
            <p:nvPr/>
          </p:nvSpPr>
          <p:spPr>
            <a:xfrm>
              <a:off x="6915868" y="3574588"/>
              <a:ext cx="188544" cy="167039"/>
            </a:xfrm>
            <a:custGeom>
              <a:rect b="b" l="l" r="r" t="t"/>
              <a:pathLst>
                <a:path extrusionOk="0" h="167039" w="188544">
                  <a:moveTo>
                    <a:pt x="171763" y="43600"/>
                  </a:moveTo>
                  <a:cubicBezTo>
                    <a:pt x="167892" y="18532"/>
                    <a:pt x="146313" y="0"/>
                    <a:pt x="120927" y="0"/>
                  </a:cubicBezTo>
                  <a:lnTo>
                    <a:pt x="67680" y="0"/>
                  </a:lnTo>
                  <a:cubicBezTo>
                    <a:pt x="42295" y="0"/>
                    <a:pt x="20717" y="18532"/>
                    <a:pt x="16845" y="43600"/>
                  </a:cubicBezTo>
                  <a:lnTo>
                    <a:pt x="154" y="152252"/>
                  </a:lnTo>
                  <a:cubicBezTo>
                    <a:pt x="-1052" y="160058"/>
                    <a:pt x="4977" y="167039"/>
                    <a:pt x="12847" y="167039"/>
                  </a:cubicBezTo>
                  <a:lnTo>
                    <a:pt x="175698" y="167039"/>
                  </a:lnTo>
                  <a:cubicBezTo>
                    <a:pt x="183567" y="167039"/>
                    <a:pt x="189596" y="159995"/>
                    <a:pt x="188391" y="152252"/>
                  </a:cubicBezTo>
                  <a:lnTo>
                    <a:pt x="171699" y="436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 name="Google Shape;604;p28"/>
            <p:cNvSpPr/>
            <p:nvPr/>
          </p:nvSpPr>
          <p:spPr>
            <a:xfrm>
              <a:off x="6978916" y="3179900"/>
              <a:ext cx="359844" cy="244021"/>
            </a:xfrm>
            <a:custGeom>
              <a:rect b="b" l="l" r="r" t="t"/>
              <a:pathLst>
                <a:path extrusionOk="0" h="244021" w="359844">
                  <a:moveTo>
                    <a:pt x="334206" y="64"/>
                  </a:moveTo>
                  <a:lnTo>
                    <a:pt x="100274" y="64"/>
                  </a:lnTo>
                  <a:lnTo>
                    <a:pt x="100274" y="55341"/>
                  </a:lnTo>
                  <a:cubicBezTo>
                    <a:pt x="100274" y="90818"/>
                    <a:pt x="71525" y="119631"/>
                    <a:pt x="35984" y="119631"/>
                  </a:cubicBezTo>
                  <a:lnTo>
                    <a:pt x="0" y="119631"/>
                  </a:lnTo>
                  <a:lnTo>
                    <a:pt x="0" y="151744"/>
                  </a:lnTo>
                  <a:cubicBezTo>
                    <a:pt x="0" y="165960"/>
                    <a:pt x="11487" y="177447"/>
                    <a:pt x="25703" y="177447"/>
                  </a:cubicBezTo>
                  <a:lnTo>
                    <a:pt x="148888" y="177447"/>
                  </a:lnTo>
                  <a:lnTo>
                    <a:pt x="240722" y="241674"/>
                  </a:lnTo>
                  <a:cubicBezTo>
                    <a:pt x="243006" y="243260"/>
                    <a:pt x="245545" y="244022"/>
                    <a:pt x="248020" y="244022"/>
                  </a:cubicBezTo>
                  <a:cubicBezTo>
                    <a:pt x="254684" y="244022"/>
                    <a:pt x="260903" y="238754"/>
                    <a:pt x="260903" y="231139"/>
                  </a:cubicBezTo>
                  <a:lnTo>
                    <a:pt x="260903" y="177384"/>
                  </a:lnTo>
                  <a:lnTo>
                    <a:pt x="334142" y="177384"/>
                  </a:lnTo>
                  <a:cubicBezTo>
                    <a:pt x="348358" y="177384"/>
                    <a:pt x="359845" y="165897"/>
                    <a:pt x="359845" y="151681"/>
                  </a:cubicBezTo>
                  <a:lnTo>
                    <a:pt x="359845" y="25703"/>
                  </a:lnTo>
                  <a:cubicBezTo>
                    <a:pt x="359845" y="11487"/>
                    <a:pt x="348358" y="0"/>
                    <a:pt x="33414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 name="Google Shape;605;p28"/>
            <p:cNvSpPr/>
            <p:nvPr/>
          </p:nvSpPr>
          <p:spPr>
            <a:xfrm>
              <a:off x="6680695" y="3083561"/>
              <a:ext cx="359908" cy="244021"/>
            </a:xfrm>
            <a:custGeom>
              <a:rect b="b" l="l" r="r" t="t"/>
              <a:pathLst>
                <a:path extrusionOk="0" h="244021" w="359908">
                  <a:moveTo>
                    <a:pt x="334205" y="177384"/>
                  </a:moveTo>
                  <a:cubicBezTo>
                    <a:pt x="348421" y="177384"/>
                    <a:pt x="359908" y="165897"/>
                    <a:pt x="359908" y="151681"/>
                  </a:cubicBezTo>
                  <a:lnTo>
                    <a:pt x="359908" y="25703"/>
                  </a:lnTo>
                  <a:cubicBezTo>
                    <a:pt x="359908" y="11487"/>
                    <a:pt x="348421" y="0"/>
                    <a:pt x="334205" y="0"/>
                  </a:cubicBezTo>
                  <a:lnTo>
                    <a:pt x="25703" y="0"/>
                  </a:lnTo>
                  <a:cubicBezTo>
                    <a:pt x="11487" y="0"/>
                    <a:pt x="0" y="11487"/>
                    <a:pt x="0" y="25703"/>
                  </a:cubicBezTo>
                  <a:lnTo>
                    <a:pt x="0" y="151681"/>
                  </a:lnTo>
                  <a:cubicBezTo>
                    <a:pt x="0" y="165897"/>
                    <a:pt x="11487" y="177384"/>
                    <a:pt x="25703" y="177384"/>
                  </a:cubicBezTo>
                  <a:lnTo>
                    <a:pt x="98941" y="177384"/>
                  </a:lnTo>
                  <a:lnTo>
                    <a:pt x="98941" y="231138"/>
                  </a:lnTo>
                  <a:cubicBezTo>
                    <a:pt x="98941" y="238691"/>
                    <a:pt x="105161" y="244022"/>
                    <a:pt x="111825" y="244022"/>
                  </a:cubicBezTo>
                  <a:cubicBezTo>
                    <a:pt x="114300" y="244022"/>
                    <a:pt x="116838" y="243260"/>
                    <a:pt x="119123" y="241674"/>
                  </a:cubicBezTo>
                  <a:lnTo>
                    <a:pt x="210957" y="177447"/>
                  </a:lnTo>
                  <a:lnTo>
                    <a:pt x="334142" y="17744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 name="Google Shape;606;p28"/>
            <p:cNvSpPr/>
            <p:nvPr/>
          </p:nvSpPr>
          <p:spPr>
            <a:xfrm>
              <a:off x="7194696" y="3497922"/>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 name="Google Shape;607;p28"/>
            <p:cNvSpPr/>
            <p:nvPr/>
          </p:nvSpPr>
          <p:spPr>
            <a:xfrm>
              <a:off x="7153371" y="3638814"/>
              <a:ext cx="185697" cy="102876"/>
            </a:xfrm>
            <a:custGeom>
              <a:rect b="b" l="l" r="r" t="t"/>
              <a:pathLst>
                <a:path extrusionOk="0" h="102876" w="185697">
                  <a:moveTo>
                    <a:pt x="173268" y="38967"/>
                  </a:moveTo>
                  <a:cubicBezTo>
                    <a:pt x="167556" y="16057"/>
                    <a:pt x="146994"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 name="Google Shape;608;p28"/>
            <p:cNvSpPr/>
            <p:nvPr/>
          </p:nvSpPr>
          <p:spPr>
            <a:xfrm>
              <a:off x="6722264" y="3497922"/>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 name="Google Shape;609;p28"/>
            <p:cNvSpPr/>
            <p:nvPr/>
          </p:nvSpPr>
          <p:spPr>
            <a:xfrm>
              <a:off x="6680876" y="3638814"/>
              <a:ext cx="185697" cy="102876"/>
            </a:xfrm>
            <a:custGeom>
              <a:rect b="b" l="l" r="r" t="t"/>
              <a:pathLst>
                <a:path extrusionOk="0" h="102876" w="185697">
                  <a:moveTo>
                    <a:pt x="173268" y="38967"/>
                  </a:moveTo>
                  <a:cubicBezTo>
                    <a:pt x="167556" y="16057"/>
                    <a:pt x="146994"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10" name="Google Shape;610;p28"/>
          <p:cNvGrpSpPr/>
          <p:nvPr/>
        </p:nvGrpSpPr>
        <p:grpSpPr>
          <a:xfrm>
            <a:off x="5763053" y="4028241"/>
            <a:ext cx="277725" cy="277704"/>
            <a:chOff x="11029464" y="3083561"/>
            <a:chExt cx="658115" cy="658066"/>
          </a:xfrm>
        </p:grpSpPr>
        <p:sp>
          <p:nvSpPr>
            <p:cNvPr id="611" name="Google Shape;611;p28"/>
            <p:cNvSpPr/>
            <p:nvPr/>
          </p:nvSpPr>
          <p:spPr>
            <a:xfrm>
              <a:off x="11072898" y="3381147"/>
              <a:ext cx="102812" cy="102812"/>
            </a:xfrm>
            <a:custGeom>
              <a:rect b="b" l="l" r="r" t="t"/>
              <a:pathLst>
                <a:path extrusionOk="0" h="102812" w="102812">
                  <a:moveTo>
                    <a:pt x="102813" y="51406"/>
                  </a:moveTo>
                  <a:cubicBezTo>
                    <a:pt x="102813" y="79797"/>
                    <a:pt x="79798" y="102813"/>
                    <a:pt x="51407" y="102813"/>
                  </a:cubicBezTo>
                  <a:cubicBezTo>
                    <a:pt x="23016" y="102813"/>
                    <a:pt x="1" y="79797"/>
                    <a:pt x="1" y="51406"/>
                  </a:cubicBezTo>
                  <a:cubicBezTo>
                    <a:pt x="1"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2" name="Google Shape;612;p28"/>
            <p:cNvSpPr/>
            <p:nvPr/>
          </p:nvSpPr>
          <p:spPr>
            <a:xfrm>
              <a:off x="11029464" y="3523118"/>
              <a:ext cx="189617" cy="218509"/>
            </a:xfrm>
            <a:custGeom>
              <a:rect b="b" l="l" r="r" t="t"/>
              <a:pathLst>
                <a:path extrusionOk="0" h="218509" w="189617">
                  <a:moveTo>
                    <a:pt x="119846" y="0"/>
                  </a:moveTo>
                  <a:lnTo>
                    <a:pt x="69772" y="0"/>
                  </a:lnTo>
                  <a:cubicBezTo>
                    <a:pt x="43688" y="0"/>
                    <a:pt x="21730" y="19547"/>
                    <a:pt x="18683" y="45441"/>
                  </a:cubicBezTo>
                  <a:lnTo>
                    <a:pt x="88" y="204166"/>
                  </a:lnTo>
                  <a:cubicBezTo>
                    <a:pt x="-801" y="211782"/>
                    <a:pt x="5165" y="218509"/>
                    <a:pt x="12844" y="218509"/>
                  </a:cubicBezTo>
                  <a:lnTo>
                    <a:pt x="176773" y="218509"/>
                  </a:lnTo>
                  <a:cubicBezTo>
                    <a:pt x="184453" y="218509"/>
                    <a:pt x="190419" y="211782"/>
                    <a:pt x="189530" y="204166"/>
                  </a:cubicBezTo>
                  <a:lnTo>
                    <a:pt x="170935" y="45441"/>
                  </a:lnTo>
                  <a:cubicBezTo>
                    <a:pt x="167888" y="19547"/>
                    <a:pt x="145930" y="0"/>
                    <a:pt x="11984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3" name="Google Shape;613;p28"/>
            <p:cNvSpPr/>
            <p:nvPr/>
          </p:nvSpPr>
          <p:spPr>
            <a:xfrm>
              <a:off x="11307401" y="3381147"/>
              <a:ext cx="102812" cy="102812"/>
            </a:xfrm>
            <a:custGeom>
              <a:rect b="b" l="l" r="r" t="t"/>
              <a:pathLst>
                <a:path extrusionOk="0" h="102812" w="102812">
                  <a:moveTo>
                    <a:pt x="102813" y="51406"/>
                  </a:moveTo>
                  <a:cubicBezTo>
                    <a:pt x="102813" y="79797"/>
                    <a:pt x="79798" y="102813"/>
                    <a:pt x="51406" y="102813"/>
                  </a:cubicBezTo>
                  <a:cubicBezTo>
                    <a:pt x="23015" y="102813"/>
                    <a:pt x="0" y="79797"/>
                    <a:pt x="0" y="51406"/>
                  </a:cubicBezTo>
                  <a:cubicBezTo>
                    <a:pt x="0" y="23015"/>
                    <a:pt x="23015" y="0"/>
                    <a:pt x="51406"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4" name="Google Shape;614;p28"/>
            <p:cNvSpPr/>
            <p:nvPr/>
          </p:nvSpPr>
          <p:spPr>
            <a:xfrm>
              <a:off x="11264030" y="3523118"/>
              <a:ext cx="189617" cy="218509"/>
            </a:xfrm>
            <a:custGeom>
              <a:rect b="b" l="l" r="r" t="t"/>
              <a:pathLst>
                <a:path extrusionOk="0" h="218509" w="189617">
                  <a:moveTo>
                    <a:pt x="119846" y="0"/>
                  </a:moveTo>
                  <a:lnTo>
                    <a:pt x="69772" y="0"/>
                  </a:lnTo>
                  <a:cubicBezTo>
                    <a:pt x="43688" y="0"/>
                    <a:pt x="21730" y="19547"/>
                    <a:pt x="18683" y="45441"/>
                  </a:cubicBezTo>
                  <a:lnTo>
                    <a:pt x="88" y="204166"/>
                  </a:lnTo>
                  <a:cubicBezTo>
                    <a:pt x="-801" y="211782"/>
                    <a:pt x="5165" y="218509"/>
                    <a:pt x="12844" y="218509"/>
                  </a:cubicBezTo>
                  <a:lnTo>
                    <a:pt x="176774" y="218509"/>
                  </a:lnTo>
                  <a:cubicBezTo>
                    <a:pt x="184453" y="218509"/>
                    <a:pt x="190419" y="211782"/>
                    <a:pt x="189530" y="204166"/>
                  </a:cubicBezTo>
                  <a:lnTo>
                    <a:pt x="170935" y="45441"/>
                  </a:lnTo>
                  <a:cubicBezTo>
                    <a:pt x="167889" y="19547"/>
                    <a:pt x="145930" y="0"/>
                    <a:pt x="11984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5" name="Google Shape;615;p28"/>
            <p:cNvSpPr/>
            <p:nvPr/>
          </p:nvSpPr>
          <p:spPr>
            <a:xfrm>
              <a:off x="11541395" y="3381147"/>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6" name="Google Shape;616;p28"/>
            <p:cNvSpPr/>
            <p:nvPr/>
          </p:nvSpPr>
          <p:spPr>
            <a:xfrm>
              <a:off x="11497961" y="3523118"/>
              <a:ext cx="189618" cy="218509"/>
            </a:xfrm>
            <a:custGeom>
              <a:rect b="b" l="l" r="r" t="t"/>
              <a:pathLst>
                <a:path extrusionOk="0" h="218509" w="189618">
                  <a:moveTo>
                    <a:pt x="119846" y="0"/>
                  </a:moveTo>
                  <a:lnTo>
                    <a:pt x="69773" y="0"/>
                  </a:lnTo>
                  <a:cubicBezTo>
                    <a:pt x="43688" y="0"/>
                    <a:pt x="21729" y="19547"/>
                    <a:pt x="18683" y="45441"/>
                  </a:cubicBezTo>
                  <a:lnTo>
                    <a:pt x="88" y="204166"/>
                  </a:lnTo>
                  <a:cubicBezTo>
                    <a:pt x="-800" y="211782"/>
                    <a:pt x="5165" y="218509"/>
                    <a:pt x="12844" y="218509"/>
                  </a:cubicBezTo>
                  <a:lnTo>
                    <a:pt x="176774" y="218509"/>
                  </a:lnTo>
                  <a:cubicBezTo>
                    <a:pt x="184453" y="218509"/>
                    <a:pt x="190418" y="211782"/>
                    <a:pt x="189531" y="204166"/>
                  </a:cubicBezTo>
                  <a:lnTo>
                    <a:pt x="170935" y="45441"/>
                  </a:lnTo>
                  <a:cubicBezTo>
                    <a:pt x="167889" y="19547"/>
                    <a:pt x="145930" y="0"/>
                    <a:pt x="119846" y="0"/>
                  </a:cubicBezTo>
                  <a:lnTo>
                    <a:pt x="119846"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7" name="Google Shape;617;p28"/>
            <p:cNvSpPr/>
            <p:nvPr/>
          </p:nvSpPr>
          <p:spPr>
            <a:xfrm>
              <a:off x="11122142" y="3083561"/>
              <a:ext cx="473008" cy="257095"/>
            </a:xfrm>
            <a:custGeom>
              <a:rect b="b" l="l" r="r" t="t"/>
              <a:pathLst>
                <a:path extrusionOk="0" h="257095" w="473008">
                  <a:moveTo>
                    <a:pt x="455301" y="0"/>
                  </a:moveTo>
                  <a:lnTo>
                    <a:pt x="363595" y="0"/>
                  </a:lnTo>
                  <a:cubicBezTo>
                    <a:pt x="356423" y="0"/>
                    <a:pt x="349823" y="4125"/>
                    <a:pt x="346967" y="10726"/>
                  </a:cubicBezTo>
                  <a:cubicBezTo>
                    <a:pt x="340748" y="24878"/>
                    <a:pt x="350966" y="38586"/>
                    <a:pt x="364420" y="38586"/>
                  </a:cubicBezTo>
                  <a:lnTo>
                    <a:pt x="405038" y="38586"/>
                  </a:lnTo>
                  <a:lnTo>
                    <a:pt x="235333" y="197058"/>
                  </a:lnTo>
                  <a:lnTo>
                    <a:pt x="147688" y="129024"/>
                  </a:lnTo>
                  <a:cubicBezTo>
                    <a:pt x="135185" y="119314"/>
                    <a:pt x="117733" y="120075"/>
                    <a:pt x="106118" y="130864"/>
                  </a:cubicBezTo>
                  <a:lnTo>
                    <a:pt x="6161" y="223713"/>
                  </a:lnTo>
                  <a:cubicBezTo>
                    <a:pt x="-1645" y="230948"/>
                    <a:pt x="-2089" y="243133"/>
                    <a:pt x="5146" y="250939"/>
                  </a:cubicBezTo>
                  <a:cubicBezTo>
                    <a:pt x="8954" y="255001"/>
                    <a:pt x="14094" y="257095"/>
                    <a:pt x="19299" y="257095"/>
                  </a:cubicBezTo>
                  <a:cubicBezTo>
                    <a:pt x="23995" y="257095"/>
                    <a:pt x="28691" y="255382"/>
                    <a:pt x="32436" y="251955"/>
                  </a:cubicBezTo>
                  <a:lnTo>
                    <a:pt x="128394" y="162851"/>
                  </a:lnTo>
                  <a:lnTo>
                    <a:pt x="216039" y="230948"/>
                  </a:lnTo>
                  <a:cubicBezTo>
                    <a:pt x="228605" y="240658"/>
                    <a:pt x="246058" y="239897"/>
                    <a:pt x="257672" y="229044"/>
                  </a:cubicBezTo>
                  <a:lnTo>
                    <a:pt x="434422" y="63909"/>
                  </a:lnTo>
                  <a:lnTo>
                    <a:pt x="434422" y="105923"/>
                  </a:lnTo>
                  <a:cubicBezTo>
                    <a:pt x="434422" y="113094"/>
                    <a:pt x="438546" y="119694"/>
                    <a:pt x="445147" y="122550"/>
                  </a:cubicBezTo>
                  <a:cubicBezTo>
                    <a:pt x="459299" y="128770"/>
                    <a:pt x="473008" y="118552"/>
                    <a:pt x="473008" y="105098"/>
                  </a:cubicBezTo>
                  <a:lnTo>
                    <a:pt x="473008" y="17770"/>
                  </a:lnTo>
                  <a:cubicBezTo>
                    <a:pt x="473008" y="7996"/>
                    <a:pt x="465075" y="63"/>
                    <a:pt x="455301" y="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18" name="Google Shape;618;p28"/>
          <p:cNvGrpSpPr/>
          <p:nvPr/>
        </p:nvGrpSpPr>
        <p:grpSpPr>
          <a:xfrm>
            <a:off x="5752231" y="3244266"/>
            <a:ext cx="207811" cy="277717"/>
            <a:chOff x="9945109" y="3083530"/>
            <a:chExt cx="492443" cy="658096"/>
          </a:xfrm>
        </p:grpSpPr>
        <p:sp>
          <p:nvSpPr>
            <p:cNvPr id="619" name="Google Shape;619;p28"/>
            <p:cNvSpPr/>
            <p:nvPr/>
          </p:nvSpPr>
          <p:spPr>
            <a:xfrm>
              <a:off x="9945109" y="3083530"/>
              <a:ext cx="492443" cy="491058"/>
            </a:xfrm>
            <a:custGeom>
              <a:rect b="b" l="l" r="r" t="t"/>
              <a:pathLst>
                <a:path extrusionOk="0" h="491058" w="492443">
                  <a:moveTo>
                    <a:pt x="357074" y="465291"/>
                  </a:moveTo>
                  <a:cubicBezTo>
                    <a:pt x="437357" y="424801"/>
                    <a:pt x="492444" y="341726"/>
                    <a:pt x="492444" y="245767"/>
                  </a:cubicBezTo>
                  <a:cubicBezTo>
                    <a:pt x="492444" y="111412"/>
                    <a:pt x="384363" y="2189"/>
                    <a:pt x="250262" y="31"/>
                  </a:cubicBezTo>
                  <a:cubicBezTo>
                    <a:pt x="114512" y="-2126"/>
                    <a:pt x="1799" y="106970"/>
                    <a:pt x="21" y="242403"/>
                  </a:cubicBezTo>
                  <a:cubicBezTo>
                    <a:pt x="-1248" y="339758"/>
                    <a:pt x="54157" y="424293"/>
                    <a:pt x="135391" y="465291"/>
                  </a:cubicBezTo>
                  <a:cubicBezTo>
                    <a:pt x="144658" y="469924"/>
                    <a:pt x="150496" y="479381"/>
                    <a:pt x="150496" y="489725"/>
                  </a:cubicBezTo>
                  <a:lnTo>
                    <a:pt x="150496" y="491058"/>
                  </a:lnTo>
                  <a:lnTo>
                    <a:pt x="342033" y="491058"/>
                  </a:lnTo>
                  <a:lnTo>
                    <a:pt x="342033" y="489725"/>
                  </a:lnTo>
                  <a:cubicBezTo>
                    <a:pt x="342033" y="479381"/>
                    <a:pt x="347935" y="469988"/>
                    <a:pt x="357138" y="465291"/>
                  </a:cubicBezTo>
                  <a:lnTo>
                    <a:pt x="357138" y="465291"/>
                  </a:lnTo>
                  <a:close/>
                  <a:moveTo>
                    <a:pt x="199808" y="333919"/>
                  </a:moveTo>
                  <a:cubicBezTo>
                    <a:pt x="194858" y="333919"/>
                    <a:pt x="189908" y="332015"/>
                    <a:pt x="186163" y="328271"/>
                  </a:cubicBezTo>
                  <a:lnTo>
                    <a:pt x="144658" y="286765"/>
                  </a:lnTo>
                  <a:cubicBezTo>
                    <a:pt x="137105" y="279213"/>
                    <a:pt x="137105" y="267028"/>
                    <a:pt x="144658" y="259475"/>
                  </a:cubicBezTo>
                  <a:cubicBezTo>
                    <a:pt x="152210" y="251923"/>
                    <a:pt x="164395" y="251923"/>
                    <a:pt x="171947" y="259475"/>
                  </a:cubicBezTo>
                  <a:lnTo>
                    <a:pt x="199872" y="287400"/>
                  </a:lnTo>
                  <a:lnTo>
                    <a:pt x="314806" y="172465"/>
                  </a:lnTo>
                  <a:cubicBezTo>
                    <a:pt x="322359" y="164913"/>
                    <a:pt x="334544" y="164913"/>
                    <a:pt x="342096" y="172465"/>
                  </a:cubicBezTo>
                  <a:cubicBezTo>
                    <a:pt x="349648" y="180017"/>
                    <a:pt x="349648" y="192203"/>
                    <a:pt x="342096" y="199755"/>
                  </a:cubicBezTo>
                  <a:lnTo>
                    <a:pt x="213580" y="328271"/>
                  </a:lnTo>
                  <a:cubicBezTo>
                    <a:pt x="209835" y="332015"/>
                    <a:pt x="204886" y="333919"/>
                    <a:pt x="199935" y="333919"/>
                  </a:cubicBezTo>
                  <a:lnTo>
                    <a:pt x="199935" y="33391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0" name="Google Shape;620;p28"/>
            <p:cNvSpPr/>
            <p:nvPr/>
          </p:nvSpPr>
          <p:spPr>
            <a:xfrm>
              <a:off x="10095541" y="3613111"/>
              <a:ext cx="191536" cy="38586"/>
            </a:xfrm>
            <a:custGeom>
              <a:rect b="b" l="l" r="r" t="t"/>
              <a:pathLst>
                <a:path extrusionOk="0" h="38586" w="191536">
                  <a:moveTo>
                    <a:pt x="0" y="0"/>
                  </a:moveTo>
                  <a:lnTo>
                    <a:pt x="191537" y="0"/>
                  </a:lnTo>
                  <a:lnTo>
                    <a:pt x="191537" y="38586"/>
                  </a:lnTo>
                  <a:lnTo>
                    <a:pt x="0" y="38586"/>
                  </a:lnTo>
                  <a:lnTo>
                    <a:pt x="0"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1" name="Google Shape;621;p28"/>
            <p:cNvSpPr/>
            <p:nvPr/>
          </p:nvSpPr>
          <p:spPr>
            <a:xfrm>
              <a:off x="10095478" y="3690220"/>
              <a:ext cx="191536" cy="51406"/>
            </a:xfrm>
            <a:custGeom>
              <a:rect b="b" l="l" r="r" t="t"/>
              <a:pathLst>
                <a:path extrusionOk="0" h="51406" w="191536">
                  <a:moveTo>
                    <a:pt x="27354" y="51406"/>
                  </a:moveTo>
                  <a:lnTo>
                    <a:pt x="164247" y="51406"/>
                  </a:lnTo>
                  <a:cubicBezTo>
                    <a:pt x="179351" y="51406"/>
                    <a:pt x="191537" y="39158"/>
                    <a:pt x="191537" y="24117"/>
                  </a:cubicBezTo>
                  <a:lnTo>
                    <a:pt x="191537" y="0"/>
                  </a:lnTo>
                  <a:lnTo>
                    <a:pt x="0" y="0"/>
                  </a:lnTo>
                  <a:lnTo>
                    <a:pt x="0" y="24117"/>
                  </a:lnTo>
                  <a:cubicBezTo>
                    <a:pt x="0" y="39221"/>
                    <a:pt x="12249" y="51406"/>
                    <a:pt x="27290"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22" name="Google Shape;622;p28"/>
          <p:cNvGrpSpPr/>
          <p:nvPr/>
        </p:nvGrpSpPr>
        <p:grpSpPr>
          <a:xfrm>
            <a:off x="4976112" y="2428665"/>
            <a:ext cx="277703" cy="277436"/>
            <a:chOff x="8838994" y="3083942"/>
            <a:chExt cx="658065" cy="657431"/>
          </a:xfrm>
        </p:grpSpPr>
        <p:sp>
          <p:nvSpPr>
            <p:cNvPr id="623" name="Google Shape;623;p28"/>
            <p:cNvSpPr/>
            <p:nvPr/>
          </p:nvSpPr>
          <p:spPr>
            <a:xfrm>
              <a:off x="8879875" y="3083942"/>
              <a:ext cx="577084" cy="585716"/>
            </a:xfrm>
            <a:custGeom>
              <a:rect b="b" l="l" r="r" t="t"/>
              <a:pathLst>
                <a:path extrusionOk="0" h="585716" w="577084">
                  <a:moveTo>
                    <a:pt x="122931" y="483855"/>
                  </a:moveTo>
                  <a:cubicBezTo>
                    <a:pt x="122931" y="497437"/>
                    <a:pt x="119060" y="510193"/>
                    <a:pt x="112396" y="520982"/>
                  </a:cubicBezTo>
                  <a:cubicBezTo>
                    <a:pt x="140511" y="530692"/>
                    <a:pt x="162597" y="554047"/>
                    <a:pt x="170149" y="584256"/>
                  </a:cubicBezTo>
                  <a:lnTo>
                    <a:pt x="170149" y="584637"/>
                  </a:lnTo>
                  <a:cubicBezTo>
                    <a:pt x="170149" y="584637"/>
                    <a:pt x="170339" y="584256"/>
                    <a:pt x="170339" y="584256"/>
                  </a:cubicBezTo>
                  <a:cubicBezTo>
                    <a:pt x="177891" y="554111"/>
                    <a:pt x="199977" y="530756"/>
                    <a:pt x="228092" y="520982"/>
                  </a:cubicBezTo>
                  <a:cubicBezTo>
                    <a:pt x="221111" y="509685"/>
                    <a:pt x="217176" y="496231"/>
                    <a:pt x="217557" y="481888"/>
                  </a:cubicBezTo>
                  <a:cubicBezTo>
                    <a:pt x="218572" y="444253"/>
                    <a:pt x="249543" y="413727"/>
                    <a:pt x="287178" y="413155"/>
                  </a:cubicBezTo>
                  <a:cubicBezTo>
                    <a:pt x="324812" y="412584"/>
                    <a:pt x="358893" y="444507"/>
                    <a:pt x="358893" y="483855"/>
                  </a:cubicBezTo>
                  <a:cubicBezTo>
                    <a:pt x="358893" y="497437"/>
                    <a:pt x="355021" y="510193"/>
                    <a:pt x="348358" y="520982"/>
                  </a:cubicBezTo>
                  <a:cubicBezTo>
                    <a:pt x="376472" y="530692"/>
                    <a:pt x="398558" y="554047"/>
                    <a:pt x="406111" y="584256"/>
                  </a:cubicBezTo>
                  <a:lnTo>
                    <a:pt x="406491" y="585716"/>
                  </a:lnTo>
                  <a:lnTo>
                    <a:pt x="406872" y="584256"/>
                  </a:lnTo>
                  <a:cubicBezTo>
                    <a:pt x="414424" y="554111"/>
                    <a:pt x="436510" y="530756"/>
                    <a:pt x="464625" y="520982"/>
                  </a:cubicBezTo>
                  <a:cubicBezTo>
                    <a:pt x="457708" y="509749"/>
                    <a:pt x="453773" y="496484"/>
                    <a:pt x="454090" y="482268"/>
                  </a:cubicBezTo>
                  <a:cubicBezTo>
                    <a:pt x="454915" y="445522"/>
                    <a:pt x="484362" y="415186"/>
                    <a:pt x="521045" y="413282"/>
                  </a:cubicBezTo>
                  <a:cubicBezTo>
                    <a:pt x="530374" y="412775"/>
                    <a:pt x="539387" y="414171"/>
                    <a:pt x="547637" y="417027"/>
                  </a:cubicBezTo>
                  <a:cubicBezTo>
                    <a:pt x="564202" y="383771"/>
                    <a:pt x="574483" y="346835"/>
                    <a:pt x="577084" y="307804"/>
                  </a:cubicBezTo>
                  <a:lnTo>
                    <a:pt x="538625" y="307804"/>
                  </a:lnTo>
                  <a:cubicBezTo>
                    <a:pt x="528724" y="307804"/>
                    <a:pt x="520030" y="300569"/>
                    <a:pt x="518951" y="290732"/>
                  </a:cubicBezTo>
                  <a:cubicBezTo>
                    <a:pt x="517681" y="279118"/>
                    <a:pt x="526757" y="269281"/>
                    <a:pt x="538117" y="269281"/>
                  </a:cubicBezTo>
                  <a:lnTo>
                    <a:pt x="577084" y="269281"/>
                  </a:lnTo>
                  <a:cubicBezTo>
                    <a:pt x="572769" y="203912"/>
                    <a:pt x="546812" y="144509"/>
                    <a:pt x="506195" y="98180"/>
                  </a:cubicBezTo>
                  <a:lnTo>
                    <a:pt x="478651" y="125724"/>
                  </a:lnTo>
                  <a:cubicBezTo>
                    <a:pt x="474906" y="129468"/>
                    <a:pt x="469956" y="131372"/>
                    <a:pt x="465006" y="131372"/>
                  </a:cubicBezTo>
                  <a:cubicBezTo>
                    <a:pt x="459294" y="131372"/>
                    <a:pt x="453582" y="128833"/>
                    <a:pt x="449647" y="123756"/>
                  </a:cubicBezTo>
                  <a:cubicBezTo>
                    <a:pt x="443681" y="116014"/>
                    <a:pt x="444824" y="104971"/>
                    <a:pt x="451678" y="98116"/>
                  </a:cubicBezTo>
                  <a:lnTo>
                    <a:pt x="478905" y="70890"/>
                  </a:lnTo>
                  <a:cubicBezTo>
                    <a:pt x="432575" y="30336"/>
                    <a:pt x="373109" y="4316"/>
                    <a:pt x="307804" y="0"/>
                  </a:cubicBezTo>
                  <a:lnTo>
                    <a:pt x="307804" y="38460"/>
                  </a:lnTo>
                  <a:cubicBezTo>
                    <a:pt x="307804" y="48360"/>
                    <a:pt x="300569" y="57055"/>
                    <a:pt x="290732" y="58134"/>
                  </a:cubicBezTo>
                  <a:cubicBezTo>
                    <a:pt x="279118" y="59403"/>
                    <a:pt x="269280" y="50327"/>
                    <a:pt x="269280" y="38967"/>
                  </a:cubicBezTo>
                  <a:lnTo>
                    <a:pt x="269280" y="0"/>
                  </a:lnTo>
                  <a:cubicBezTo>
                    <a:pt x="203912" y="4316"/>
                    <a:pt x="144509" y="30273"/>
                    <a:pt x="98180" y="70890"/>
                  </a:cubicBezTo>
                  <a:lnTo>
                    <a:pt x="125723" y="98434"/>
                  </a:lnTo>
                  <a:cubicBezTo>
                    <a:pt x="133276" y="105986"/>
                    <a:pt x="133276" y="118171"/>
                    <a:pt x="125723" y="125724"/>
                  </a:cubicBezTo>
                  <a:cubicBezTo>
                    <a:pt x="121979" y="129468"/>
                    <a:pt x="117029" y="131372"/>
                    <a:pt x="112078" y="131372"/>
                  </a:cubicBezTo>
                  <a:cubicBezTo>
                    <a:pt x="107129" y="131372"/>
                    <a:pt x="102178" y="129468"/>
                    <a:pt x="98434" y="125724"/>
                  </a:cubicBezTo>
                  <a:lnTo>
                    <a:pt x="70890" y="98180"/>
                  </a:lnTo>
                  <a:cubicBezTo>
                    <a:pt x="30336" y="144509"/>
                    <a:pt x="4315" y="203976"/>
                    <a:pt x="0" y="269281"/>
                  </a:cubicBezTo>
                  <a:lnTo>
                    <a:pt x="38459" y="269281"/>
                  </a:lnTo>
                  <a:cubicBezTo>
                    <a:pt x="48360" y="269281"/>
                    <a:pt x="57055" y="276516"/>
                    <a:pt x="58133" y="286353"/>
                  </a:cubicBezTo>
                  <a:cubicBezTo>
                    <a:pt x="59403" y="297967"/>
                    <a:pt x="50327" y="307804"/>
                    <a:pt x="38967" y="307804"/>
                  </a:cubicBezTo>
                  <a:lnTo>
                    <a:pt x="0" y="307804"/>
                  </a:lnTo>
                  <a:cubicBezTo>
                    <a:pt x="2539" y="346835"/>
                    <a:pt x="12883" y="383771"/>
                    <a:pt x="29384" y="417027"/>
                  </a:cubicBezTo>
                  <a:cubicBezTo>
                    <a:pt x="36556" y="414552"/>
                    <a:pt x="44298" y="413219"/>
                    <a:pt x="52295" y="413219"/>
                  </a:cubicBezTo>
                  <a:cubicBezTo>
                    <a:pt x="91262" y="413219"/>
                    <a:pt x="122995" y="444951"/>
                    <a:pt x="122995" y="483919"/>
                  </a:cubicBezTo>
                  <a:lnTo>
                    <a:pt x="122995" y="483919"/>
                  </a:lnTo>
                  <a:close/>
                  <a:moveTo>
                    <a:pt x="235645" y="287432"/>
                  </a:moveTo>
                  <a:lnTo>
                    <a:pt x="269217" y="275247"/>
                  </a:lnTo>
                  <a:lnTo>
                    <a:pt x="269217" y="118933"/>
                  </a:lnTo>
                  <a:cubicBezTo>
                    <a:pt x="269217" y="109032"/>
                    <a:pt x="276452" y="100338"/>
                    <a:pt x="286289" y="99259"/>
                  </a:cubicBezTo>
                  <a:cubicBezTo>
                    <a:pt x="297903" y="97990"/>
                    <a:pt x="307740" y="107065"/>
                    <a:pt x="307740" y="118425"/>
                  </a:cubicBezTo>
                  <a:lnTo>
                    <a:pt x="307740" y="261221"/>
                  </a:lnTo>
                  <a:lnTo>
                    <a:pt x="396908" y="228854"/>
                  </a:lnTo>
                  <a:cubicBezTo>
                    <a:pt x="406936" y="225236"/>
                    <a:pt x="417979" y="230377"/>
                    <a:pt x="421596" y="240404"/>
                  </a:cubicBezTo>
                  <a:cubicBezTo>
                    <a:pt x="425214" y="250432"/>
                    <a:pt x="420073" y="261475"/>
                    <a:pt x="410046" y="265092"/>
                  </a:cubicBezTo>
                  <a:lnTo>
                    <a:pt x="307740" y="302219"/>
                  </a:lnTo>
                  <a:lnTo>
                    <a:pt x="307740" y="337125"/>
                  </a:lnTo>
                  <a:cubicBezTo>
                    <a:pt x="307740" y="347025"/>
                    <a:pt x="300505" y="355720"/>
                    <a:pt x="290668" y="356799"/>
                  </a:cubicBezTo>
                  <a:cubicBezTo>
                    <a:pt x="279054" y="358068"/>
                    <a:pt x="269217" y="348993"/>
                    <a:pt x="269217" y="337632"/>
                  </a:cubicBezTo>
                  <a:lnTo>
                    <a:pt x="269217" y="316181"/>
                  </a:lnTo>
                  <a:lnTo>
                    <a:pt x="248781" y="323607"/>
                  </a:lnTo>
                  <a:cubicBezTo>
                    <a:pt x="246624" y="324368"/>
                    <a:pt x="244403" y="324749"/>
                    <a:pt x="242181" y="324749"/>
                  </a:cubicBezTo>
                  <a:cubicBezTo>
                    <a:pt x="234311" y="324749"/>
                    <a:pt x="226886" y="319862"/>
                    <a:pt x="224030" y="312056"/>
                  </a:cubicBezTo>
                  <a:cubicBezTo>
                    <a:pt x="220413" y="302029"/>
                    <a:pt x="225553" y="290986"/>
                    <a:pt x="235581" y="287368"/>
                  </a:cubicBezTo>
                  <a:lnTo>
                    <a:pt x="235581" y="28736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4" name="Google Shape;624;p28"/>
            <p:cNvSpPr/>
            <p:nvPr/>
          </p:nvSpPr>
          <p:spPr>
            <a:xfrm>
              <a:off x="8899676" y="3536064"/>
              <a:ext cx="64226" cy="64226"/>
            </a:xfrm>
            <a:custGeom>
              <a:rect b="b" l="l" r="r" t="t"/>
              <a:pathLst>
                <a:path extrusionOk="0" h="64226" w="64226">
                  <a:moveTo>
                    <a:pt x="64226" y="32113"/>
                  </a:moveTo>
                  <a:cubicBezTo>
                    <a:pt x="64226" y="49849"/>
                    <a:pt x="49849" y="64226"/>
                    <a:pt x="32113" y="64226"/>
                  </a:cubicBezTo>
                  <a:cubicBezTo>
                    <a:pt x="14377" y="64226"/>
                    <a:pt x="-1" y="49849"/>
                    <a:pt x="-1" y="32113"/>
                  </a:cubicBezTo>
                  <a:cubicBezTo>
                    <a:pt x="-1" y="14378"/>
                    <a:pt x="14377" y="0"/>
                    <a:pt x="32113" y="0"/>
                  </a:cubicBezTo>
                  <a:cubicBezTo>
                    <a:pt x="49849"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5" name="Google Shape;625;p28"/>
            <p:cNvSpPr/>
            <p:nvPr/>
          </p:nvSpPr>
          <p:spPr>
            <a:xfrm>
              <a:off x="8838994" y="3638497"/>
              <a:ext cx="185697" cy="102876"/>
            </a:xfrm>
            <a:custGeom>
              <a:rect b="b" l="l" r="r" t="t"/>
              <a:pathLst>
                <a:path extrusionOk="0" h="102876" w="185697">
                  <a:moveTo>
                    <a:pt x="123385" y="0"/>
                  </a:moveTo>
                  <a:lnTo>
                    <a:pt x="62205" y="0"/>
                  </a:lnTo>
                  <a:cubicBezTo>
                    <a:pt x="38596" y="0"/>
                    <a:pt x="18034" y="16057"/>
                    <a:pt x="12322" y="38967"/>
                  </a:cubicBezTo>
                  <a:lnTo>
                    <a:pt x="390" y="86883"/>
                  </a:lnTo>
                  <a:cubicBezTo>
                    <a:pt x="-1641" y="95007"/>
                    <a:pt x="4516" y="102876"/>
                    <a:pt x="12893" y="102876"/>
                  </a:cubicBezTo>
                  <a:lnTo>
                    <a:pt x="172823" y="102876"/>
                  </a:lnTo>
                  <a:cubicBezTo>
                    <a:pt x="181201" y="102876"/>
                    <a:pt x="187294" y="95007"/>
                    <a:pt x="185327" y="86883"/>
                  </a:cubicBezTo>
                  <a:lnTo>
                    <a:pt x="173395" y="38967"/>
                  </a:lnTo>
                  <a:cubicBezTo>
                    <a:pt x="167683" y="16057"/>
                    <a:pt x="147121" y="0"/>
                    <a:pt x="12351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6" name="Google Shape;626;p28"/>
            <p:cNvSpPr/>
            <p:nvPr/>
          </p:nvSpPr>
          <p:spPr>
            <a:xfrm>
              <a:off x="9372171" y="3536064"/>
              <a:ext cx="64226" cy="64226"/>
            </a:xfrm>
            <a:custGeom>
              <a:rect b="b" l="l" r="r" t="t"/>
              <a:pathLst>
                <a:path extrusionOk="0" h="64226" w="64226">
                  <a:moveTo>
                    <a:pt x="64226" y="32113"/>
                  </a:moveTo>
                  <a:cubicBezTo>
                    <a:pt x="64226" y="49849"/>
                    <a:pt x="49849" y="64226"/>
                    <a:pt x="32113" y="64226"/>
                  </a:cubicBezTo>
                  <a:cubicBezTo>
                    <a:pt x="14377" y="64226"/>
                    <a:pt x="-1" y="49849"/>
                    <a:pt x="-1" y="32113"/>
                  </a:cubicBezTo>
                  <a:cubicBezTo>
                    <a:pt x="-1" y="14378"/>
                    <a:pt x="14376" y="0"/>
                    <a:pt x="32113" y="0"/>
                  </a:cubicBezTo>
                  <a:cubicBezTo>
                    <a:pt x="49848"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7" name="Google Shape;627;p28"/>
            <p:cNvSpPr/>
            <p:nvPr/>
          </p:nvSpPr>
          <p:spPr>
            <a:xfrm>
              <a:off x="9311489" y="3638433"/>
              <a:ext cx="185570" cy="102876"/>
            </a:xfrm>
            <a:custGeom>
              <a:rect b="b" l="l" r="r" t="t"/>
              <a:pathLst>
                <a:path extrusionOk="0" h="102876" w="185570">
                  <a:moveTo>
                    <a:pt x="172697" y="102876"/>
                  </a:moveTo>
                  <a:cubicBezTo>
                    <a:pt x="181074" y="102876"/>
                    <a:pt x="187167" y="95007"/>
                    <a:pt x="185199" y="86883"/>
                  </a:cubicBezTo>
                  <a:lnTo>
                    <a:pt x="173268" y="38967"/>
                  </a:lnTo>
                  <a:cubicBezTo>
                    <a:pt x="167556" y="16057"/>
                    <a:pt x="146993" y="0"/>
                    <a:pt x="123385" y="0"/>
                  </a:cubicBezTo>
                  <a:lnTo>
                    <a:pt x="62205" y="0"/>
                  </a:lnTo>
                  <a:cubicBezTo>
                    <a:pt x="38596" y="0"/>
                    <a:pt x="18033" y="16057"/>
                    <a:pt x="12321" y="38967"/>
                  </a:cubicBezTo>
                  <a:lnTo>
                    <a:pt x="390" y="86883"/>
                  </a:lnTo>
                  <a:cubicBezTo>
                    <a:pt x="-1641" y="95007"/>
                    <a:pt x="4515" y="102876"/>
                    <a:pt x="12892" y="102876"/>
                  </a:cubicBezTo>
                  <a:lnTo>
                    <a:pt x="172824" y="10287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8" name="Google Shape;628;p28"/>
            <p:cNvSpPr/>
            <p:nvPr/>
          </p:nvSpPr>
          <p:spPr>
            <a:xfrm>
              <a:off x="9135637" y="3536064"/>
              <a:ext cx="64226" cy="64226"/>
            </a:xfrm>
            <a:custGeom>
              <a:rect b="b" l="l" r="r" t="t"/>
              <a:pathLst>
                <a:path extrusionOk="0" h="64226" w="64226">
                  <a:moveTo>
                    <a:pt x="64226" y="32113"/>
                  </a:moveTo>
                  <a:cubicBezTo>
                    <a:pt x="64226" y="49849"/>
                    <a:pt x="49849" y="64226"/>
                    <a:pt x="32113" y="64226"/>
                  </a:cubicBezTo>
                  <a:cubicBezTo>
                    <a:pt x="14377" y="64226"/>
                    <a:pt x="-1" y="49849"/>
                    <a:pt x="-1" y="32113"/>
                  </a:cubicBezTo>
                  <a:cubicBezTo>
                    <a:pt x="-1" y="14378"/>
                    <a:pt x="14376" y="0"/>
                    <a:pt x="32113" y="0"/>
                  </a:cubicBezTo>
                  <a:cubicBezTo>
                    <a:pt x="49848"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 name="Google Shape;629;p28"/>
            <p:cNvSpPr/>
            <p:nvPr/>
          </p:nvSpPr>
          <p:spPr>
            <a:xfrm>
              <a:off x="9074956" y="3638497"/>
              <a:ext cx="185697" cy="102876"/>
            </a:xfrm>
            <a:custGeom>
              <a:rect b="b" l="l" r="r" t="t"/>
              <a:pathLst>
                <a:path extrusionOk="0" h="102876" w="185697">
                  <a:moveTo>
                    <a:pt x="123385" y="0"/>
                  </a:move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ubicBezTo>
                    <a:pt x="167683" y="16057"/>
                    <a:pt x="147120" y="0"/>
                    <a:pt x="12351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30" name="Google Shape;630;p28"/>
          <p:cNvGrpSpPr/>
          <p:nvPr/>
        </p:nvGrpSpPr>
        <p:grpSpPr>
          <a:xfrm>
            <a:off x="3582601" y="2141927"/>
            <a:ext cx="277172" cy="277757"/>
            <a:chOff x="7754192" y="3083497"/>
            <a:chExt cx="656805" cy="658192"/>
          </a:xfrm>
        </p:grpSpPr>
        <p:sp>
          <p:nvSpPr>
            <p:cNvPr id="631" name="Google Shape;631;p28"/>
            <p:cNvSpPr/>
            <p:nvPr/>
          </p:nvSpPr>
          <p:spPr>
            <a:xfrm>
              <a:off x="8044171" y="3303085"/>
              <a:ext cx="77173" cy="77173"/>
            </a:xfrm>
            <a:custGeom>
              <a:rect b="b" l="l" r="r" t="t"/>
              <a:pathLst>
                <a:path extrusionOk="0" h="77173" w="77173">
                  <a:moveTo>
                    <a:pt x="77173" y="38586"/>
                  </a:moveTo>
                  <a:cubicBezTo>
                    <a:pt x="77173" y="59897"/>
                    <a:pt x="59897" y="77173"/>
                    <a:pt x="38587" y="77173"/>
                  </a:cubicBezTo>
                  <a:cubicBezTo>
                    <a:pt x="17276" y="77173"/>
                    <a:pt x="1" y="59897"/>
                    <a:pt x="1" y="38586"/>
                  </a:cubicBezTo>
                  <a:cubicBezTo>
                    <a:pt x="1" y="17276"/>
                    <a:pt x="17277" y="0"/>
                    <a:pt x="38587" y="0"/>
                  </a:cubicBezTo>
                  <a:cubicBezTo>
                    <a:pt x="59898" y="0"/>
                    <a:pt x="77173" y="17276"/>
                    <a:pt x="77173" y="3858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 name="Google Shape;632;p28"/>
            <p:cNvSpPr/>
            <p:nvPr/>
          </p:nvSpPr>
          <p:spPr>
            <a:xfrm>
              <a:off x="7754192" y="3083497"/>
              <a:ext cx="656805" cy="658192"/>
            </a:xfrm>
            <a:custGeom>
              <a:rect b="b" l="l" r="r" t="t"/>
              <a:pathLst>
                <a:path extrusionOk="0" h="658192" w="656805">
                  <a:moveTo>
                    <a:pt x="638972" y="277658"/>
                  </a:moveTo>
                  <a:lnTo>
                    <a:pt x="577411" y="277531"/>
                  </a:lnTo>
                  <a:cubicBezTo>
                    <a:pt x="569351" y="277531"/>
                    <a:pt x="562179" y="272200"/>
                    <a:pt x="559958" y="264394"/>
                  </a:cubicBezTo>
                  <a:cubicBezTo>
                    <a:pt x="554754" y="245672"/>
                    <a:pt x="547329" y="227838"/>
                    <a:pt x="538000" y="211274"/>
                  </a:cubicBezTo>
                  <a:cubicBezTo>
                    <a:pt x="534064" y="204229"/>
                    <a:pt x="535207" y="195471"/>
                    <a:pt x="540982" y="189760"/>
                  </a:cubicBezTo>
                  <a:lnTo>
                    <a:pt x="585408" y="145652"/>
                  </a:lnTo>
                  <a:cubicBezTo>
                    <a:pt x="592452" y="138670"/>
                    <a:pt x="592452" y="127310"/>
                    <a:pt x="585408" y="120266"/>
                  </a:cubicBezTo>
                  <a:lnTo>
                    <a:pt x="538189" y="72984"/>
                  </a:lnTo>
                  <a:cubicBezTo>
                    <a:pt x="531145" y="65940"/>
                    <a:pt x="519785" y="65940"/>
                    <a:pt x="512740" y="72984"/>
                  </a:cubicBezTo>
                  <a:lnTo>
                    <a:pt x="468315" y="117156"/>
                  </a:lnTo>
                  <a:cubicBezTo>
                    <a:pt x="462666" y="122804"/>
                    <a:pt x="453909" y="124073"/>
                    <a:pt x="446927" y="120139"/>
                  </a:cubicBezTo>
                  <a:cubicBezTo>
                    <a:pt x="430299" y="110683"/>
                    <a:pt x="412403" y="103194"/>
                    <a:pt x="393554" y="97926"/>
                  </a:cubicBezTo>
                  <a:cubicBezTo>
                    <a:pt x="385747" y="95768"/>
                    <a:pt x="380416" y="88660"/>
                    <a:pt x="380416" y="80600"/>
                  </a:cubicBezTo>
                  <a:lnTo>
                    <a:pt x="380543" y="18087"/>
                  </a:lnTo>
                  <a:cubicBezTo>
                    <a:pt x="380543" y="8187"/>
                    <a:pt x="372547" y="127"/>
                    <a:pt x="362583" y="127"/>
                  </a:cubicBezTo>
                  <a:lnTo>
                    <a:pt x="295627" y="0"/>
                  </a:lnTo>
                  <a:cubicBezTo>
                    <a:pt x="285664" y="0"/>
                    <a:pt x="277604" y="7997"/>
                    <a:pt x="277604" y="17897"/>
                  </a:cubicBezTo>
                  <a:lnTo>
                    <a:pt x="277604" y="80410"/>
                  </a:lnTo>
                  <a:cubicBezTo>
                    <a:pt x="277604" y="80410"/>
                    <a:pt x="272272" y="95514"/>
                    <a:pt x="264466" y="97672"/>
                  </a:cubicBezTo>
                  <a:cubicBezTo>
                    <a:pt x="245744" y="102876"/>
                    <a:pt x="227910" y="110238"/>
                    <a:pt x="211283" y="119568"/>
                  </a:cubicBezTo>
                  <a:cubicBezTo>
                    <a:pt x="204238" y="123502"/>
                    <a:pt x="195416" y="122360"/>
                    <a:pt x="189705" y="116585"/>
                  </a:cubicBezTo>
                  <a:lnTo>
                    <a:pt x="145533" y="72223"/>
                  </a:lnTo>
                  <a:cubicBezTo>
                    <a:pt x="138552" y="65178"/>
                    <a:pt x="127128" y="65178"/>
                    <a:pt x="120084" y="72223"/>
                  </a:cubicBezTo>
                  <a:lnTo>
                    <a:pt x="72739" y="119377"/>
                  </a:lnTo>
                  <a:cubicBezTo>
                    <a:pt x="65695" y="126358"/>
                    <a:pt x="65695" y="137782"/>
                    <a:pt x="72739" y="144827"/>
                  </a:cubicBezTo>
                  <a:lnTo>
                    <a:pt x="116911" y="189188"/>
                  </a:lnTo>
                  <a:cubicBezTo>
                    <a:pt x="122623" y="194900"/>
                    <a:pt x="123765" y="203722"/>
                    <a:pt x="119767" y="210766"/>
                  </a:cubicBezTo>
                  <a:cubicBezTo>
                    <a:pt x="110374" y="227331"/>
                    <a:pt x="102885" y="245164"/>
                    <a:pt x="97681" y="263886"/>
                  </a:cubicBezTo>
                  <a:cubicBezTo>
                    <a:pt x="95523" y="271629"/>
                    <a:pt x="88415" y="277024"/>
                    <a:pt x="80355" y="276452"/>
                  </a:cubicBezTo>
                  <a:lnTo>
                    <a:pt x="17715" y="276452"/>
                  </a:lnTo>
                  <a:cubicBezTo>
                    <a:pt x="7815" y="276897"/>
                    <a:pt x="-309" y="284893"/>
                    <a:pt x="9" y="294857"/>
                  </a:cubicBezTo>
                  <a:lnTo>
                    <a:pt x="9" y="361685"/>
                  </a:lnTo>
                  <a:cubicBezTo>
                    <a:pt x="-436" y="371586"/>
                    <a:pt x="17525" y="380534"/>
                    <a:pt x="17525" y="380534"/>
                  </a:cubicBezTo>
                  <a:lnTo>
                    <a:pt x="79340" y="380662"/>
                  </a:lnTo>
                  <a:cubicBezTo>
                    <a:pt x="87400" y="380662"/>
                    <a:pt x="94571" y="385993"/>
                    <a:pt x="96793" y="393799"/>
                  </a:cubicBezTo>
                  <a:cubicBezTo>
                    <a:pt x="101996" y="412521"/>
                    <a:pt x="109422" y="430354"/>
                    <a:pt x="118751" y="446919"/>
                  </a:cubicBezTo>
                  <a:cubicBezTo>
                    <a:pt x="122686" y="453963"/>
                    <a:pt x="121543" y="462721"/>
                    <a:pt x="115769" y="468433"/>
                  </a:cubicBezTo>
                  <a:lnTo>
                    <a:pt x="71343" y="512541"/>
                  </a:lnTo>
                  <a:cubicBezTo>
                    <a:pt x="64299" y="519522"/>
                    <a:pt x="64299" y="530882"/>
                    <a:pt x="71343" y="537927"/>
                  </a:cubicBezTo>
                  <a:lnTo>
                    <a:pt x="118561" y="585208"/>
                  </a:lnTo>
                  <a:cubicBezTo>
                    <a:pt x="125605" y="592253"/>
                    <a:pt x="136966" y="592253"/>
                    <a:pt x="144010" y="585208"/>
                  </a:cubicBezTo>
                  <a:lnTo>
                    <a:pt x="188435" y="541037"/>
                  </a:lnTo>
                  <a:cubicBezTo>
                    <a:pt x="194084" y="535389"/>
                    <a:pt x="202842" y="534119"/>
                    <a:pt x="209823" y="538054"/>
                  </a:cubicBezTo>
                  <a:cubicBezTo>
                    <a:pt x="226451" y="547510"/>
                    <a:pt x="244348" y="554999"/>
                    <a:pt x="263197" y="560267"/>
                  </a:cubicBezTo>
                  <a:cubicBezTo>
                    <a:pt x="271003" y="562424"/>
                    <a:pt x="276334" y="569532"/>
                    <a:pt x="276334" y="577593"/>
                  </a:cubicBezTo>
                  <a:lnTo>
                    <a:pt x="276208" y="640105"/>
                  </a:lnTo>
                  <a:cubicBezTo>
                    <a:pt x="276208" y="650006"/>
                    <a:pt x="284204" y="658066"/>
                    <a:pt x="294168" y="658066"/>
                  </a:cubicBezTo>
                  <a:lnTo>
                    <a:pt x="361123" y="658193"/>
                  </a:lnTo>
                  <a:cubicBezTo>
                    <a:pt x="371087" y="658193"/>
                    <a:pt x="379147" y="650196"/>
                    <a:pt x="379147" y="640296"/>
                  </a:cubicBezTo>
                  <a:lnTo>
                    <a:pt x="379274" y="577466"/>
                  </a:lnTo>
                  <a:cubicBezTo>
                    <a:pt x="379274" y="569406"/>
                    <a:pt x="384605" y="562234"/>
                    <a:pt x="392411" y="560013"/>
                  </a:cubicBezTo>
                  <a:cubicBezTo>
                    <a:pt x="411133" y="554809"/>
                    <a:pt x="428967" y="547383"/>
                    <a:pt x="445531" y="538054"/>
                  </a:cubicBezTo>
                  <a:cubicBezTo>
                    <a:pt x="452576" y="534119"/>
                    <a:pt x="461334" y="535262"/>
                    <a:pt x="467046" y="541037"/>
                  </a:cubicBezTo>
                  <a:lnTo>
                    <a:pt x="511153" y="585462"/>
                  </a:lnTo>
                  <a:cubicBezTo>
                    <a:pt x="518135" y="592507"/>
                    <a:pt x="529495" y="592507"/>
                    <a:pt x="536539" y="585462"/>
                  </a:cubicBezTo>
                  <a:lnTo>
                    <a:pt x="583821" y="538244"/>
                  </a:lnTo>
                  <a:cubicBezTo>
                    <a:pt x="590866" y="531200"/>
                    <a:pt x="590866" y="519840"/>
                    <a:pt x="583821" y="512795"/>
                  </a:cubicBezTo>
                  <a:lnTo>
                    <a:pt x="539649" y="468370"/>
                  </a:lnTo>
                  <a:cubicBezTo>
                    <a:pt x="534001" y="462721"/>
                    <a:pt x="532732" y="453963"/>
                    <a:pt x="536666" y="446982"/>
                  </a:cubicBezTo>
                  <a:cubicBezTo>
                    <a:pt x="546123" y="430354"/>
                    <a:pt x="553612" y="412457"/>
                    <a:pt x="558879" y="393608"/>
                  </a:cubicBezTo>
                  <a:cubicBezTo>
                    <a:pt x="561037" y="385802"/>
                    <a:pt x="568145" y="380471"/>
                    <a:pt x="576205" y="380471"/>
                  </a:cubicBezTo>
                  <a:lnTo>
                    <a:pt x="638718" y="380598"/>
                  </a:lnTo>
                  <a:cubicBezTo>
                    <a:pt x="648618" y="380598"/>
                    <a:pt x="656678" y="372601"/>
                    <a:pt x="656678" y="362638"/>
                  </a:cubicBezTo>
                  <a:lnTo>
                    <a:pt x="656805" y="295682"/>
                  </a:lnTo>
                  <a:cubicBezTo>
                    <a:pt x="656805" y="285718"/>
                    <a:pt x="648809" y="277658"/>
                    <a:pt x="638908" y="277658"/>
                  </a:cubicBezTo>
                  <a:lnTo>
                    <a:pt x="638908" y="277658"/>
                  </a:lnTo>
                  <a:close/>
                  <a:moveTo>
                    <a:pt x="445151" y="438224"/>
                  </a:moveTo>
                  <a:cubicBezTo>
                    <a:pt x="438741" y="446474"/>
                    <a:pt x="429030" y="451171"/>
                    <a:pt x="418559" y="451171"/>
                  </a:cubicBezTo>
                  <a:lnTo>
                    <a:pt x="239334" y="451171"/>
                  </a:lnTo>
                  <a:cubicBezTo>
                    <a:pt x="230005" y="451171"/>
                    <a:pt x="220929" y="447617"/>
                    <a:pt x="214456" y="440953"/>
                  </a:cubicBezTo>
                  <a:cubicBezTo>
                    <a:pt x="206206" y="432385"/>
                    <a:pt x="203096" y="420581"/>
                    <a:pt x="205952" y="409284"/>
                  </a:cubicBezTo>
                  <a:lnTo>
                    <a:pt x="219406" y="355403"/>
                  </a:lnTo>
                  <a:cubicBezTo>
                    <a:pt x="225562" y="330778"/>
                    <a:pt x="243015" y="311485"/>
                    <a:pt x="265482" y="302473"/>
                  </a:cubicBezTo>
                  <a:cubicBezTo>
                    <a:pt x="255835" y="288701"/>
                    <a:pt x="250568" y="271566"/>
                    <a:pt x="251710" y="253224"/>
                  </a:cubicBezTo>
                  <a:cubicBezTo>
                    <a:pt x="254248" y="214320"/>
                    <a:pt x="286108" y="183096"/>
                    <a:pt x="325075" y="181319"/>
                  </a:cubicBezTo>
                  <a:cubicBezTo>
                    <a:pt x="369246" y="179288"/>
                    <a:pt x="405802" y="214638"/>
                    <a:pt x="405802" y="258365"/>
                  </a:cubicBezTo>
                  <a:cubicBezTo>
                    <a:pt x="405802" y="274739"/>
                    <a:pt x="400662" y="289970"/>
                    <a:pt x="391904" y="302473"/>
                  </a:cubicBezTo>
                  <a:cubicBezTo>
                    <a:pt x="414306" y="311485"/>
                    <a:pt x="431823" y="330778"/>
                    <a:pt x="437979" y="355403"/>
                  </a:cubicBezTo>
                  <a:lnTo>
                    <a:pt x="451434" y="409284"/>
                  </a:lnTo>
                  <a:cubicBezTo>
                    <a:pt x="453972" y="419438"/>
                    <a:pt x="451751" y="429974"/>
                    <a:pt x="445277" y="4382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3" name="Google Shape;633;p28"/>
            <p:cNvSpPr/>
            <p:nvPr/>
          </p:nvSpPr>
          <p:spPr>
            <a:xfrm>
              <a:off x="7998921" y="3419035"/>
              <a:ext cx="167547" cy="77173"/>
            </a:xfrm>
            <a:custGeom>
              <a:rect b="b" l="l" r="r" t="t"/>
              <a:pathLst>
                <a:path extrusionOk="0" h="77173" w="167547">
                  <a:moveTo>
                    <a:pt x="118235" y="0"/>
                  </a:moveTo>
                  <a:lnTo>
                    <a:pt x="49376" y="0"/>
                  </a:lnTo>
                  <a:cubicBezTo>
                    <a:pt x="31669" y="0"/>
                    <a:pt x="16247" y="11995"/>
                    <a:pt x="11931" y="29257"/>
                  </a:cubicBezTo>
                  <a:lnTo>
                    <a:pt x="0" y="77173"/>
                  </a:lnTo>
                  <a:lnTo>
                    <a:pt x="167547" y="77173"/>
                  </a:lnTo>
                  <a:lnTo>
                    <a:pt x="155616" y="29257"/>
                  </a:lnTo>
                  <a:cubicBezTo>
                    <a:pt x="151300" y="12058"/>
                    <a:pt x="135942" y="0"/>
                    <a:pt x="118171" y="0"/>
                  </a:cubicBezTo>
                  <a:lnTo>
                    <a:pt x="118171"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7" name="Shape 637"/>
        <p:cNvGrpSpPr/>
        <p:nvPr/>
      </p:nvGrpSpPr>
      <p:grpSpPr>
        <a:xfrm>
          <a:off x="0" y="0"/>
          <a:ext cx="0" cy="0"/>
          <a:chOff x="0" y="0"/>
          <a:chExt cx="0" cy="0"/>
        </a:xfrm>
      </p:grpSpPr>
      <p:sp>
        <p:nvSpPr>
          <p:cNvPr id="638" name="Google Shape;638;p29"/>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This is a diagram</a:t>
            </a:r>
            <a:endParaRPr sz="2820"/>
          </a:p>
        </p:txBody>
      </p:sp>
      <p:sp>
        <p:nvSpPr>
          <p:cNvPr id="639" name="Google Shape;639;p29"/>
          <p:cNvSpPr/>
          <p:nvPr/>
        </p:nvSpPr>
        <p:spPr>
          <a:xfrm>
            <a:off x="3073187" y="1293350"/>
            <a:ext cx="1355100" cy="1355100"/>
          </a:xfrm>
          <a:prstGeom prst="bentArrow">
            <a:avLst>
              <a:gd fmla="val 25000" name="adj1"/>
              <a:gd fmla="val 25000" name="adj2"/>
              <a:gd fmla="val 25000" name="adj3"/>
              <a:gd fmla="val 43750" name="adj4"/>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40" name="Google Shape;640;p29"/>
          <p:cNvSpPr/>
          <p:nvPr/>
        </p:nvSpPr>
        <p:spPr>
          <a:xfrm>
            <a:off x="2889679" y="2225249"/>
            <a:ext cx="693000" cy="6930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41" name="Google Shape;641;p29"/>
          <p:cNvSpPr/>
          <p:nvPr/>
        </p:nvSpPr>
        <p:spPr>
          <a:xfrm rot="5400000">
            <a:off x="4899208" y="1456433"/>
            <a:ext cx="1355100" cy="1355100"/>
          </a:xfrm>
          <a:prstGeom prst="bentArrow">
            <a:avLst>
              <a:gd fmla="val 25000" name="adj1"/>
              <a:gd fmla="val 25000" name="adj2"/>
              <a:gd fmla="val 25000" name="adj3"/>
              <a:gd fmla="val 43750" name="adj4"/>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42" name="Google Shape;642;p29"/>
          <p:cNvSpPr/>
          <p:nvPr/>
        </p:nvSpPr>
        <p:spPr>
          <a:xfrm>
            <a:off x="4569975" y="1293349"/>
            <a:ext cx="693000" cy="6930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43" name="Google Shape;643;p29"/>
          <p:cNvSpPr/>
          <p:nvPr/>
        </p:nvSpPr>
        <p:spPr>
          <a:xfrm rot="10800000">
            <a:off x="4750858" y="3254144"/>
            <a:ext cx="1355100" cy="1355100"/>
          </a:xfrm>
          <a:prstGeom prst="bentArrow">
            <a:avLst>
              <a:gd fmla="val 25000" name="adj1"/>
              <a:gd fmla="val 25000" name="adj2"/>
              <a:gd fmla="val 25000" name="adj3"/>
              <a:gd fmla="val 43750" name="adj4"/>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44" name="Google Shape;644;p29"/>
          <p:cNvSpPr/>
          <p:nvPr/>
        </p:nvSpPr>
        <p:spPr>
          <a:xfrm>
            <a:off x="5561325" y="2928920"/>
            <a:ext cx="693000" cy="6930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45" name="Google Shape;645;p29"/>
          <p:cNvSpPr/>
          <p:nvPr/>
        </p:nvSpPr>
        <p:spPr>
          <a:xfrm rot="-5400000">
            <a:off x="2863875" y="3079975"/>
            <a:ext cx="1406700" cy="1355100"/>
          </a:xfrm>
          <a:prstGeom prst="bentArrow">
            <a:avLst>
              <a:gd fmla="val 25000" name="adj1"/>
              <a:gd fmla="val 24932" name="adj2"/>
              <a:gd fmla="val 25000" name="adj3"/>
              <a:gd fmla="val 43750" name="adj4"/>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46" name="Google Shape;646;p29"/>
          <p:cNvSpPr/>
          <p:nvPr/>
        </p:nvSpPr>
        <p:spPr>
          <a:xfrm rot="5400000">
            <a:off x="3919675" y="3916248"/>
            <a:ext cx="693000" cy="693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47" name="Google Shape;647;p29"/>
          <p:cNvSpPr txBox="1"/>
          <p:nvPr/>
        </p:nvSpPr>
        <p:spPr>
          <a:xfrm>
            <a:off x="6477825" y="1636525"/>
            <a:ext cx="18246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Mars</a:t>
            </a:r>
            <a:endParaRPr sz="1600">
              <a:solidFill>
                <a:schemeClr val="dk1"/>
              </a:solidFill>
              <a:latin typeface="Figtree ExtraBold"/>
              <a:ea typeface="Figtree ExtraBold"/>
              <a:cs typeface="Figtree ExtraBold"/>
              <a:sym typeface="Figtree ExtraBold"/>
            </a:endParaRPr>
          </a:p>
        </p:txBody>
      </p:sp>
      <p:sp>
        <p:nvSpPr>
          <p:cNvPr id="648" name="Google Shape;648;p29"/>
          <p:cNvSpPr txBox="1"/>
          <p:nvPr/>
        </p:nvSpPr>
        <p:spPr>
          <a:xfrm>
            <a:off x="6477825" y="1843579"/>
            <a:ext cx="18246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Despite being red, Mars is very cold</a:t>
            </a:r>
            <a:endParaRPr sz="1200">
              <a:solidFill>
                <a:schemeClr val="dk1"/>
              </a:solidFill>
              <a:latin typeface="Nunito Sans"/>
              <a:ea typeface="Nunito Sans"/>
              <a:cs typeface="Nunito Sans"/>
              <a:sym typeface="Nunito Sans"/>
            </a:endParaRPr>
          </a:p>
        </p:txBody>
      </p:sp>
      <p:sp>
        <p:nvSpPr>
          <p:cNvPr id="649" name="Google Shape;649;p29"/>
          <p:cNvSpPr txBox="1"/>
          <p:nvPr/>
        </p:nvSpPr>
        <p:spPr>
          <a:xfrm>
            <a:off x="6477825" y="3466650"/>
            <a:ext cx="18246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Saturn</a:t>
            </a:r>
            <a:endParaRPr sz="1600">
              <a:solidFill>
                <a:schemeClr val="dk1"/>
              </a:solidFill>
              <a:latin typeface="Figtree ExtraBold"/>
              <a:ea typeface="Figtree ExtraBold"/>
              <a:cs typeface="Figtree ExtraBold"/>
              <a:sym typeface="Figtree ExtraBold"/>
            </a:endParaRPr>
          </a:p>
        </p:txBody>
      </p:sp>
      <p:sp>
        <p:nvSpPr>
          <p:cNvPr id="650" name="Google Shape;650;p29"/>
          <p:cNvSpPr txBox="1"/>
          <p:nvPr/>
        </p:nvSpPr>
        <p:spPr>
          <a:xfrm>
            <a:off x="6477825" y="3673684"/>
            <a:ext cx="18246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Saturn is composed of hydrogen and helium</a:t>
            </a:r>
            <a:endParaRPr sz="1200">
              <a:solidFill>
                <a:schemeClr val="dk1"/>
              </a:solidFill>
              <a:latin typeface="Nunito Sans"/>
              <a:ea typeface="Nunito Sans"/>
              <a:cs typeface="Nunito Sans"/>
              <a:sym typeface="Nunito Sans"/>
            </a:endParaRPr>
          </a:p>
        </p:txBody>
      </p:sp>
      <p:sp>
        <p:nvSpPr>
          <p:cNvPr id="651" name="Google Shape;651;p29"/>
          <p:cNvSpPr txBox="1"/>
          <p:nvPr/>
        </p:nvSpPr>
        <p:spPr>
          <a:xfrm>
            <a:off x="841575" y="1636525"/>
            <a:ext cx="1824600" cy="30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Neptune</a:t>
            </a:r>
            <a:endParaRPr sz="1600">
              <a:solidFill>
                <a:schemeClr val="dk1"/>
              </a:solidFill>
              <a:latin typeface="Figtree ExtraBold"/>
              <a:ea typeface="Figtree ExtraBold"/>
              <a:cs typeface="Figtree ExtraBold"/>
              <a:sym typeface="Figtree ExtraBold"/>
            </a:endParaRPr>
          </a:p>
        </p:txBody>
      </p:sp>
      <p:sp>
        <p:nvSpPr>
          <p:cNvPr id="652" name="Google Shape;652;p29"/>
          <p:cNvSpPr txBox="1"/>
          <p:nvPr/>
        </p:nvSpPr>
        <p:spPr>
          <a:xfrm>
            <a:off x="841575" y="1843578"/>
            <a:ext cx="1824600" cy="461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Neptune is the eighth planet from the Sun</a:t>
            </a:r>
            <a:endParaRPr sz="1200">
              <a:solidFill>
                <a:schemeClr val="dk1"/>
              </a:solidFill>
              <a:latin typeface="Nunito Sans"/>
              <a:ea typeface="Nunito Sans"/>
              <a:cs typeface="Nunito Sans"/>
              <a:sym typeface="Nunito Sans"/>
            </a:endParaRPr>
          </a:p>
        </p:txBody>
      </p:sp>
      <p:sp>
        <p:nvSpPr>
          <p:cNvPr id="653" name="Google Shape;653;p29"/>
          <p:cNvSpPr txBox="1"/>
          <p:nvPr/>
        </p:nvSpPr>
        <p:spPr>
          <a:xfrm>
            <a:off x="841575" y="3466662"/>
            <a:ext cx="1824600" cy="30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Earth</a:t>
            </a:r>
            <a:endParaRPr sz="1600">
              <a:solidFill>
                <a:schemeClr val="dk1"/>
              </a:solidFill>
              <a:latin typeface="Figtree ExtraBold"/>
              <a:ea typeface="Figtree ExtraBold"/>
              <a:cs typeface="Figtree ExtraBold"/>
              <a:sym typeface="Figtree ExtraBold"/>
            </a:endParaRPr>
          </a:p>
        </p:txBody>
      </p:sp>
      <p:sp>
        <p:nvSpPr>
          <p:cNvPr id="654" name="Google Shape;654;p29"/>
          <p:cNvSpPr txBox="1"/>
          <p:nvPr/>
        </p:nvSpPr>
        <p:spPr>
          <a:xfrm>
            <a:off x="841575" y="3673700"/>
            <a:ext cx="1824600" cy="461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Earth is also known as the Blue Planet</a:t>
            </a:r>
            <a:endParaRPr sz="1200">
              <a:solidFill>
                <a:schemeClr val="dk1"/>
              </a:solidFill>
              <a:latin typeface="Nunito Sans"/>
              <a:ea typeface="Nunito Sans"/>
              <a:cs typeface="Nunito Sans"/>
              <a:sym typeface="Nunito Sans"/>
            </a:endParaRPr>
          </a:p>
        </p:txBody>
      </p:sp>
      <p:grpSp>
        <p:nvGrpSpPr>
          <p:cNvPr id="655" name="Google Shape;655;p29"/>
          <p:cNvGrpSpPr/>
          <p:nvPr/>
        </p:nvGrpSpPr>
        <p:grpSpPr>
          <a:xfrm>
            <a:off x="4127268" y="4135407"/>
            <a:ext cx="277810" cy="277844"/>
            <a:chOff x="4339284" y="4334545"/>
            <a:chExt cx="658318" cy="658398"/>
          </a:xfrm>
        </p:grpSpPr>
        <p:sp>
          <p:nvSpPr>
            <p:cNvPr id="656" name="Google Shape;656;p29"/>
            <p:cNvSpPr/>
            <p:nvPr/>
          </p:nvSpPr>
          <p:spPr>
            <a:xfrm>
              <a:off x="4379337" y="4716785"/>
              <a:ext cx="607920" cy="276158"/>
            </a:xfrm>
            <a:custGeom>
              <a:rect b="b" l="l" r="r" t="t"/>
              <a:pathLst>
                <a:path extrusionOk="0" h="276158" w="607920">
                  <a:moveTo>
                    <a:pt x="581845" y="142900"/>
                  </a:moveTo>
                  <a:cubicBezTo>
                    <a:pt x="589778" y="139918"/>
                    <a:pt x="595616" y="133063"/>
                    <a:pt x="597203" y="124242"/>
                  </a:cubicBezTo>
                  <a:cubicBezTo>
                    <a:pt x="597584" y="122274"/>
                    <a:pt x="597647" y="120243"/>
                    <a:pt x="597394" y="118212"/>
                  </a:cubicBezTo>
                  <a:cubicBezTo>
                    <a:pt x="596441" y="109327"/>
                    <a:pt x="591174" y="102092"/>
                    <a:pt x="583431" y="98538"/>
                  </a:cubicBezTo>
                  <a:cubicBezTo>
                    <a:pt x="577593" y="95873"/>
                    <a:pt x="571056" y="95619"/>
                    <a:pt x="565026" y="97840"/>
                  </a:cubicBezTo>
                  <a:lnTo>
                    <a:pt x="565026" y="97840"/>
                  </a:lnTo>
                  <a:lnTo>
                    <a:pt x="417534" y="152674"/>
                  </a:lnTo>
                  <a:cubicBezTo>
                    <a:pt x="415313" y="153499"/>
                    <a:pt x="413028" y="153879"/>
                    <a:pt x="410807" y="153879"/>
                  </a:cubicBezTo>
                  <a:cubicBezTo>
                    <a:pt x="403001" y="153879"/>
                    <a:pt x="395639" y="149056"/>
                    <a:pt x="392720" y="141314"/>
                  </a:cubicBezTo>
                  <a:cubicBezTo>
                    <a:pt x="389039" y="131350"/>
                    <a:pt x="394116" y="120243"/>
                    <a:pt x="404080" y="116499"/>
                  </a:cubicBezTo>
                  <a:lnTo>
                    <a:pt x="592189" y="46561"/>
                  </a:lnTo>
                  <a:cubicBezTo>
                    <a:pt x="599742" y="43768"/>
                    <a:pt x="605327" y="37485"/>
                    <a:pt x="607294" y="29362"/>
                  </a:cubicBezTo>
                  <a:cubicBezTo>
                    <a:pt x="607992" y="26443"/>
                    <a:pt x="608119" y="23396"/>
                    <a:pt x="607611" y="20413"/>
                  </a:cubicBezTo>
                  <a:cubicBezTo>
                    <a:pt x="606278" y="12227"/>
                    <a:pt x="601138" y="5562"/>
                    <a:pt x="593840" y="2199"/>
                  </a:cubicBezTo>
                  <a:cubicBezTo>
                    <a:pt x="588001" y="-466"/>
                    <a:pt x="581464" y="-721"/>
                    <a:pt x="575435" y="1501"/>
                  </a:cubicBezTo>
                  <a:lnTo>
                    <a:pt x="400907" y="66425"/>
                  </a:lnTo>
                  <a:cubicBezTo>
                    <a:pt x="398686" y="67250"/>
                    <a:pt x="396400" y="67631"/>
                    <a:pt x="394179" y="67631"/>
                  </a:cubicBezTo>
                  <a:cubicBezTo>
                    <a:pt x="389610" y="67631"/>
                    <a:pt x="385231" y="65981"/>
                    <a:pt x="381804" y="63125"/>
                  </a:cubicBezTo>
                  <a:lnTo>
                    <a:pt x="320116" y="111485"/>
                  </a:lnTo>
                  <a:cubicBezTo>
                    <a:pt x="306027" y="122465"/>
                    <a:pt x="289272" y="129763"/>
                    <a:pt x="271693" y="132619"/>
                  </a:cubicBezTo>
                  <a:lnTo>
                    <a:pt x="181255" y="147152"/>
                  </a:lnTo>
                  <a:lnTo>
                    <a:pt x="106240" y="206111"/>
                  </a:lnTo>
                  <a:cubicBezTo>
                    <a:pt x="97672" y="212838"/>
                    <a:pt x="87264" y="216456"/>
                    <a:pt x="76538" y="216456"/>
                  </a:cubicBezTo>
                  <a:cubicBezTo>
                    <a:pt x="73048" y="216456"/>
                    <a:pt x="69494" y="216075"/>
                    <a:pt x="65940" y="215314"/>
                  </a:cubicBezTo>
                  <a:cubicBezTo>
                    <a:pt x="54833" y="212902"/>
                    <a:pt x="45060" y="206365"/>
                    <a:pt x="38015" y="197417"/>
                  </a:cubicBezTo>
                  <a:lnTo>
                    <a:pt x="0" y="149120"/>
                  </a:lnTo>
                  <a:lnTo>
                    <a:pt x="44870" y="269893"/>
                  </a:lnTo>
                  <a:cubicBezTo>
                    <a:pt x="46075" y="273130"/>
                    <a:pt x="48550" y="274653"/>
                    <a:pt x="49883" y="275288"/>
                  </a:cubicBezTo>
                  <a:cubicBezTo>
                    <a:pt x="51216" y="275922"/>
                    <a:pt x="54009" y="276747"/>
                    <a:pt x="57245" y="275542"/>
                  </a:cubicBezTo>
                  <a:lnTo>
                    <a:pt x="151363" y="240573"/>
                  </a:lnTo>
                  <a:cubicBezTo>
                    <a:pt x="154409" y="239430"/>
                    <a:pt x="157773" y="239113"/>
                    <a:pt x="161010" y="239557"/>
                  </a:cubicBezTo>
                  <a:lnTo>
                    <a:pt x="256524" y="254091"/>
                  </a:lnTo>
                  <a:cubicBezTo>
                    <a:pt x="267758" y="255804"/>
                    <a:pt x="279308" y="254598"/>
                    <a:pt x="289970" y="250727"/>
                  </a:cubicBezTo>
                  <a:lnTo>
                    <a:pt x="581845" y="1429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7" name="Google Shape;657;p29"/>
            <p:cNvSpPr/>
            <p:nvPr/>
          </p:nvSpPr>
          <p:spPr>
            <a:xfrm>
              <a:off x="4835775" y="4620191"/>
              <a:ext cx="161827" cy="100886"/>
            </a:xfrm>
            <a:custGeom>
              <a:rect b="b" l="l" r="r" t="t"/>
              <a:pathLst>
                <a:path extrusionOk="0" h="100886" w="161827">
                  <a:moveTo>
                    <a:pt x="108652" y="15780"/>
                  </a:moveTo>
                  <a:lnTo>
                    <a:pt x="0" y="100887"/>
                  </a:lnTo>
                  <a:lnTo>
                    <a:pt x="105542" y="61665"/>
                  </a:lnTo>
                  <a:lnTo>
                    <a:pt x="146159" y="46561"/>
                  </a:lnTo>
                  <a:cubicBezTo>
                    <a:pt x="158598" y="41928"/>
                    <a:pt x="164945" y="28093"/>
                    <a:pt x="160312" y="15653"/>
                  </a:cubicBezTo>
                  <a:cubicBezTo>
                    <a:pt x="158090" y="9624"/>
                    <a:pt x="153648" y="4865"/>
                    <a:pt x="147809" y="2199"/>
                  </a:cubicBezTo>
                  <a:cubicBezTo>
                    <a:pt x="141971" y="-467"/>
                    <a:pt x="135434" y="-720"/>
                    <a:pt x="129405" y="1501"/>
                  </a:cubicBezTo>
                  <a:lnTo>
                    <a:pt x="119123" y="5309"/>
                  </a:lnTo>
                  <a:cubicBezTo>
                    <a:pt x="116077" y="9180"/>
                    <a:pt x="112586" y="12671"/>
                    <a:pt x="108588" y="15780"/>
                  </a:cubicBezTo>
                  <a:lnTo>
                    <a:pt x="108588" y="1578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 name="Google Shape;658;p29"/>
            <p:cNvSpPr/>
            <p:nvPr/>
          </p:nvSpPr>
          <p:spPr>
            <a:xfrm>
              <a:off x="4339284" y="4334545"/>
              <a:ext cx="590489" cy="560051"/>
            </a:xfrm>
            <a:custGeom>
              <a:rect b="b" l="l" r="r" t="t"/>
              <a:pathLst>
                <a:path extrusionOk="0" h="560051" w="590489">
                  <a:moveTo>
                    <a:pt x="108912" y="556364"/>
                  </a:moveTo>
                  <a:cubicBezTo>
                    <a:pt x="111070" y="559093"/>
                    <a:pt x="113862" y="559791"/>
                    <a:pt x="115322" y="559982"/>
                  </a:cubicBezTo>
                  <a:cubicBezTo>
                    <a:pt x="116782" y="560172"/>
                    <a:pt x="119701" y="560109"/>
                    <a:pt x="122430" y="558014"/>
                  </a:cubicBezTo>
                  <a:lnTo>
                    <a:pt x="201317" y="495946"/>
                  </a:lnTo>
                  <a:cubicBezTo>
                    <a:pt x="203919" y="493915"/>
                    <a:pt x="206965" y="492582"/>
                    <a:pt x="210202" y="492074"/>
                  </a:cubicBezTo>
                  <a:lnTo>
                    <a:pt x="305589" y="476716"/>
                  </a:lnTo>
                  <a:cubicBezTo>
                    <a:pt x="316823" y="474939"/>
                    <a:pt x="327421" y="470243"/>
                    <a:pt x="336370" y="463261"/>
                  </a:cubicBezTo>
                  <a:lnTo>
                    <a:pt x="581343" y="271408"/>
                  </a:lnTo>
                  <a:cubicBezTo>
                    <a:pt x="588388" y="265886"/>
                    <a:pt x="591878" y="256874"/>
                    <a:pt x="589975" y="247354"/>
                  </a:cubicBezTo>
                  <a:cubicBezTo>
                    <a:pt x="589784" y="246402"/>
                    <a:pt x="589530" y="245450"/>
                    <a:pt x="589150" y="244499"/>
                  </a:cubicBezTo>
                  <a:cubicBezTo>
                    <a:pt x="585723" y="235550"/>
                    <a:pt x="578170" y="229711"/>
                    <a:pt x="569285" y="228696"/>
                  </a:cubicBezTo>
                  <a:cubicBezTo>
                    <a:pt x="562939" y="227934"/>
                    <a:pt x="556656" y="229711"/>
                    <a:pt x="551579" y="233646"/>
                  </a:cubicBezTo>
                  <a:lnTo>
                    <a:pt x="427886" y="330938"/>
                  </a:lnTo>
                  <a:cubicBezTo>
                    <a:pt x="424332" y="333730"/>
                    <a:pt x="420143" y="335062"/>
                    <a:pt x="415954" y="335062"/>
                  </a:cubicBezTo>
                  <a:cubicBezTo>
                    <a:pt x="410242" y="335062"/>
                    <a:pt x="404594" y="332524"/>
                    <a:pt x="400786" y="327701"/>
                  </a:cubicBezTo>
                  <a:cubicBezTo>
                    <a:pt x="394186" y="319323"/>
                    <a:pt x="395646" y="307202"/>
                    <a:pt x="404023" y="300601"/>
                  </a:cubicBezTo>
                  <a:lnTo>
                    <a:pt x="527716" y="203310"/>
                  </a:lnTo>
                  <a:cubicBezTo>
                    <a:pt x="527716" y="203310"/>
                    <a:pt x="527716" y="203310"/>
                    <a:pt x="527716" y="203310"/>
                  </a:cubicBezTo>
                  <a:lnTo>
                    <a:pt x="561733" y="176528"/>
                  </a:lnTo>
                  <a:cubicBezTo>
                    <a:pt x="574807" y="166246"/>
                    <a:pt x="574299" y="144922"/>
                    <a:pt x="557417" y="135847"/>
                  </a:cubicBezTo>
                  <a:cubicBezTo>
                    <a:pt x="549484" y="131595"/>
                    <a:pt x="539774" y="132674"/>
                    <a:pt x="532666" y="138195"/>
                  </a:cubicBezTo>
                  <a:lnTo>
                    <a:pt x="532031" y="138703"/>
                  </a:lnTo>
                  <a:lnTo>
                    <a:pt x="385682" y="253828"/>
                  </a:lnTo>
                  <a:cubicBezTo>
                    <a:pt x="382128" y="256620"/>
                    <a:pt x="377939" y="257953"/>
                    <a:pt x="373750" y="257953"/>
                  </a:cubicBezTo>
                  <a:cubicBezTo>
                    <a:pt x="368039" y="257953"/>
                    <a:pt x="362390" y="255414"/>
                    <a:pt x="358582" y="250591"/>
                  </a:cubicBezTo>
                  <a:cubicBezTo>
                    <a:pt x="351982" y="242214"/>
                    <a:pt x="353442" y="230092"/>
                    <a:pt x="361819" y="223492"/>
                  </a:cubicBezTo>
                  <a:lnTo>
                    <a:pt x="508169" y="108367"/>
                  </a:lnTo>
                  <a:lnTo>
                    <a:pt x="542186" y="81584"/>
                  </a:lnTo>
                  <a:cubicBezTo>
                    <a:pt x="552594" y="73398"/>
                    <a:pt x="554435" y="58229"/>
                    <a:pt x="546248" y="47821"/>
                  </a:cubicBezTo>
                  <a:cubicBezTo>
                    <a:pt x="538061" y="37413"/>
                    <a:pt x="522892" y="35572"/>
                    <a:pt x="512484" y="43760"/>
                  </a:cubicBezTo>
                  <a:lnTo>
                    <a:pt x="478467" y="70542"/>
                  </a:lnTo>
                  <a:lnTo>
                    <a:pt x="320757" y="194615"/>
                  </a:lnTo>
                  <a:cubicBezTo>
                    <a:pt x="317203" y="197407"/>
                    <a:pt x="313015" y="198740"/>
                    <a:pt x="308826" y="198740"/>
                  </a:cubicBezTo>
                  <a:cubicBezTo>
                    <a:pt x="303114" y="198740"/>
                    <a:pt x="297466" y="196202"/>
                    <a:pt x="293658" y="191379"/>
                  </a:cubicBezTo>
                  <a:cubicBezTo>
                    <a:pt x="287058" y="183001"/>
                    <a:pt x="288517" y="170879"/>
                    <a:pt x="296895" y="164279"/>
                  </a:cubicBezTo>
                  <a:lnTo>
                    <a:pt x="451241" y="42871"/>
                  </a:lnTo>
                  <a:lnTo>
                    <a:pt x="453399" y="40713"/>
                  </a:lnTo>
                  <a:cubicBezTo>
                    <a:pt x="456128" y="38048"/>
                    <a:pt x="458222" y="34747"/>
                    <a:pt x="459364" y="31130"/>
                  </a:cubicBezTo>
                  <a:cubicBezTo>
                    <a:pt x="462474" y="20849"/>
                    <a:pt x="458730" y="10123"/>
                    <a:pt x="449591" y="3840"/>
                  </a:cubicBezTo>
                  <a:cubicBezTo>
                    <a:pt x="448766" y="3269"/>
                    <a:pt x="447877" y="2761"/>
                    <a:pt x="446989" y="2380"/>
                  </a:cubicBezTo>
                  <a:cubicBezTo>
                    <a:pt x="438231" y="-1681"/>
                    <a:pt x="428647" y="-412"/>
                    <a:pt x="421539" y="5173"/>
                  </a:cubicBezTo>
                  <a:lnTo>
                    <a:pt x="287248" y="110778"/>
                  </a:lnTo>
                  <a:cubicBezTo>
                    <a:pt x="287248" y="110778"/>
                    <a:pt x="287121" y="110842"/>
                    <a:pt x="287058" y="110905"/>
                  </a:cubicBezTo>
                  <a:lnTo>
                    <a:pt x="208171" y="172910"/>
                  </a:lnTo>
                  <a:cubicBezTo>
                    <a:pt x="197636" y="181161"/>
                    <a:pt x="181262" y="176781"/>
                    <a:pt x="177264" y="161931"/>
                  </a:cubicBezTo>
                  <a:cubicBezTo>
                    <a:pt x="175423" y="154950"/>
                    <a:pt x="178089" y="147461"/>
                    <a:pt x="183800" y="143018"/>
                  </a:cubicBezTo>
                  <a:lnTo>
                    <a:pt x="184372" y="142574"/>
                  </a:lnTo>
                  <a:cubicBezTo>
                    <a:pt x="184372" y="142574"/>
                    <a:pt x="184372" y="142574"/>
                    <a:pt x="184372" y="142574"/>
                  </a:cubicBezTo>
                  <a:lnTo>
                    <a:pt x="263195" y="80569"/>
                  </a:lnTo>
                  <a:cubicBezTo>
                    <a:pt x="273222" y="72572"/>
                    <a:pt x="274936" y="57976"/>
                    <a:pt x="267003" y="47948"/>
                  </a:cubicBezTo>
                  <a:cubicBezTo>
                    <a:pt x="262433" y="42109"/>
                    <a:pt x="255579" y="39063"/>
                    <a:pt x="248661" y="39063"/>
                  </a:cubicBezTo>
                  <a:cubicBezTo>
                    <a:pt x="243648" y="39063"/>
                    <a:pt x="238570" y="40713"/>
                    <a:pt x="234255" y="44013"/>
                  </a:cubicBezTo>
                  <a:lnTo>
                    <a:pt x="108658" y="142828"/>
                  </a:lnTo>
                  <a:cubicBezTo>
                    <a:pt x="99646" y="149936"/>
                    <a:pt x="94252" y="160598"/>
                    <a:pt x="93998" y="172085"/>
                  </a:cubicBezTo>
                  <a:lnTo>
                    <a:pt x="90000" y="330493"/>
                  </a:lnTo>
                  <a:cubicBezTo>
                    <a:pt x="89873" y="336205"/>
                    <a:pt x="87144" y="341600"/>
                    <a:pt x="82638" y="345154"/>
                  </a:cubicBezTo>
                  <a:lnTo>
                    <a:pt x="3687" y="407222"/>
                  </a:lnTo>
                  <a:cubicBezTo>
                    <a:pt x="958" y="409380"/>
                    <a:pt x="260" y="412172"/>
                    <a:pt x="70" y="413632"/>
                  </a:cubicBezTo>
                  <a:cubicBezTo>
                    <a:pt x="-120" y="415092"/>
                    <a:pt x="-57" y="418011"/>
                    <a:pt x="2038" y="420740"/>
                  </a:cubicBezTo>
                  <a:lnTo>
                    <a:pt x="108658" y="55630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59" name="Google Shape;659;p29"/>
          <p:cNvGrpSpPr/>
          <p:nvPr/>
        </p:nvGrpSpPr>
        <p:grpSpPr>
          <a:xfrm>
            <a:off x="5790087" y="3136553"/>
            <a:ext cx="235466" cy="277753"/>
            <a:chOff x="3200606" y="4334713"/>
            <a:chExt cx="557977" cy="658183"/>
          </a:xfrm>
        </p:grpSpPr>
        <p:sp>
          <p:nvSpPr>
            <p:cNvPr id="660" name="Google Shape;660;p29"/>
            <p:cNvSpPr/>
            <p:nvPr/>
          </p:nvSpPr>
          <p:spPr>
            <a:xfrm>
              <a:off x="3530877" y="4676653"/>
              <a:ext cx="38586" cy="316236"/>
            </a:xfrm>
            <a:custGeom>
              <a:rect b="b" l="l" r="r" t="t"/>
              <a:pathLst>
                <a:path extrusionOk="0" h="316236" w="38586">
                  <a:moveTo>
                    <a:pt x="64" y="296951"/>
                  </a:moveTo>
                  <a:cubicBezTo>
                    <a:pt x="64" y="308311"/>
                    <a:pt x="9901" y="317387"/>
                    <a:pt x="21515" y="316118"/>
                  </a:cubicBezTo>
                  <a:cubicBezTo>
                    <a:pt x="31352" y="315039"/>
                    <a:pt x="38587" y="306344"/>
                    <a:pt x="38587" y="296444"/>
                  </a:cubicBezTo>
                  <a:lnTo>
                    <a:pt x="38587" y="0"/>
                  </a:lnTo>
                  <a:lnTo>
                    <a:pt x="0" y="0"/>
                  </a:lnTo>
                  <a:lnTo>
                    <a:pt x="0" y="29695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 name="Google Shape;661;p29"/>
            <p:cNvSpPr/>
            <p:nvPr/>
          </p:nvSpPr>
          <p:spPr>
            <a:xfrm>
              <a:off x="3531004" y="4334713"/>
              <a:ext cx="227579" cy="187657"/>
            </a:xfrm>
            <a:custGeom>
              <a:rect b="b" l="l" r="r" t="t"/>
              <a:pathLst>
                <a:path extrusionOk="0" h="187657" w="227579">
                  <a:moveTo>
                    <a:pt x="197756" y="102868"/>
                  </a:moveTo>
                  <a:lnTo>
                    <a:pt x="225554" y="58253"/>
                  </a:lnTo>
                  <a:cubicBezTo>
                    <a:pt x="230885" y="49685"/>
                    <a:pt x="224729" y="38578"/>
                    <a:pt x="214638" y="38578"/>
                  </a:cubicBezTo>
                  <a:lnTo>
                    <a:pt x="38523" y="38578"/>
                  </a:lnTo>
                  <a:lnTo>
                    <a:pt x="38523" y="19793"/>
                  </a:lnTo>
                  <a:cubicBezTo>
                    <a:pt x="38523" y="9893"/>
                    <a:pt x="31288" y="1198"/>
                    <a:pt x="21451" y="119"/>
                  </a:cubicBezTo>
                  <a:cubicBezTo>
                    <a:pt x="9837" y="-1150"/>
                    <a:pt x="0" y="7925"/>
                    <a:pt x="0" y="19285"/>
                  </a:cubicBezTo>
                  <a:lnTo>
                    <a:pt x="0" y="187657"/>
                  </a:lnTo>
                  <a:lnTo>
                    <a:pt x="38586" y="187657"/>
                  </a:lnTo>
                  <a:lnTo>
                    <a:pt x="38586" y="167094"/>
                  </a:lnTo>
                  <a:lnTo>
                    <a:pt x="214701" y="167094"/>
                  </a:lnTo>
                  <a:cubicBezTo>
                    <a:pt x="224792" y="167094"/>
                    <a:pt x="230948" y="155988"/>
                    <a:pt x="225617" y="147420"/>
                  </a:cubicBezTo>
                  <a:lnTo>
                    <a:pt x="197819" y="10280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 name="Google Shape;662;p29"/>
            <p:cNvSpPr/>
            <p:nvPr/>
          </p:nvSpPr>
          <p:spPr>
            <a:xfrm>
              <a:off x="3251759" y="4392584"/>
              <a:ext cx="128579" cy="128579"/>
            </a:xfrm>
            <a:custGeom>
              <a:rect b="b" l="l" r="r" t="t"/>
              <a:pathLst>
                <a:path extrusionOk="0" h="128579" w="128579">
                  <a:moveTo>
                    <a:pt x="128579" y="64290"/>
                  </a:moveTo>
                  <a:cubicBezTo>
                    <a:pt x="128579" y="99796"/>
                    <a:pt x="99796" y="128580"/>
                    <a:pt x="64290" y="128580"/>
                  </a:cubicBezTo>
                  <a:cubicBezTo>
                    <a:pt x="28783" y="128580"/>
                    <a:pt x="0" y="99796"/>
                    <a:pt x="0" y="64290"/>
                  </a:cubicBezTo>
                  <a:cubicBezTo>
                    <a:pt x="0" y="28784"/>
                    <a:pt x="28783" y="0"/>
                    <a:pt x="64290" y="0"/>
                  </a:cubicBezTo>
                  <a:cubicBezTo>
                    <a:pt x="99796" y="0"/>
                    <a:pt x="128579" y="28784"/>
                    <a:pt x="128579"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 name="Google Shape;663;p29"/>
            <p:cNvSpPr/>
            <p:nvPr/>
          </p:nvSpPr>
          <p:spPr>
            <a:xfrm>
              <a:off x="3200606" y="4560956"/>
              <a:ext cx="413959" cy="431940"/>
            </a:xfrm>
            <a:custGeom>
              <a:rect b="b" l="l" r="r" t="t"/>
              <a:pathLst>
                <a:path extrusionOk="0" h="431940" w="413959">
                  <a:moveTo>
                    <a:pt x="51406" y="64"/>
                  </a:moveTo>
                  <a:cubicBezTo>
                    <a:pt x="23038" y="64"/>
                    <a:pt x="0" y="23101"/>
                    <a:pt x="0" y="51470"/>
                  </a:cubicBezTo>
                  <a:lnTo>
                    <a:pt x="0" y="392593"/>
                  </a:lnTo>
                  <a:cubicBezTo>
                    <a:pt x="0" y="413600"/>
                    <a:pt x="16501" y="431370"/>
                    <a:pt x="37508" y="431941"/>
                  </a:cubicBezTo>
                  <a:cubicBezTo>
                    <a:pt x="37888" y="431941"/>
                    <a:pt x="38206" y="431941"/>
                    <a:pt x="38586" y="431941"/>
                  </a:cubicBezTo>
                  <a:cubicBezTo>
                    <a:pt x="59911" y="431941"/>
                    <a:pt x="77173" y="414679"/>
                    <a:pt x="77173" y="393355"/>
                  </a:cubicBezTo>
                  <a:lnTo>
                    <a:pt x="77173" y="266108"/>
                  </a:lnTo>
                  <a:lnTo>
                    <a:pt x="154283" y="266108"/>
                  </a:lnTo>
                  <a:lnTo>
                    <a:pt x="154283" y="392530"/>
                  </a:lnTo>
                  <a:cubicBezTo>
                    <a:pt x="154283" y="413536"/>
                    <a:pt x="170784" y="431306"/>
                    <a:pt x="191790" y="431877"/>
                  </a:cubicBezTo>
                  <a:cubicBezTo>
                    <a:pt x="192171" y="431877"/>
                    <a:pt x="192488" y="431877"/>
                    <a:pt x="192869" y="431877"/>
                  </a:cubicBezTo>
                  <a:cubicBezTo>
                    <a:pt x="214193" y="431877"/>
                    <a:pt x="231456" y="414615"/>
                    <a:pt x="231456" y="393291"/>
                  </a:cubicBezTo>
                  <a:lnTo>
                    <a:pt x="231456" y="77110"/>
                  </a:lnTo>
                  <a:lnTo>
                    <a:pt x="374632" y="77110"/>
                  </a:lnTo>
                  <a:cubicBezTo>
                    <a:pt x="394941" y="77110"/>
                    <a:pt x="412394" y="61688"/>
                    <a:pt x="413853" y="41443"/>
                  </a:cubicBezTo>
                  <a:cubicBezTo>
                    <a:pt x="415504" y="18849"/>
                    <a:pt x="397670" y="0"/>
                    <a:pt x="375394" y="0"/>
                  </a:cubicBezTo>
                  <a:lnTo>
                    <a:pt x="51470"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64" name="Google Shape;664;p29"/>
          <p:cNvGrpSpPr/>
          <p:nvPr/>
        </p:nvGrpSpPr>
        <p:grpSpPr>
          <a:xfrm>
            <a:off x="4777596" y="1501069"/>
            <a:ext cx="277757" cy="277570"/>
            <a:chOff x="1931048" y="4334959"/>
            <a:chExt cx="658192" cy="657748"/>
          </a:xfrm>
        </p:grpSpPr>
        <p:sp>
          <p:nvSpPr>
            <p:cNvPr id="665" name="Google Shape;665;p29"/>
            <p:cNvSpPr/>
            <p:nvPr/>
          </p:nvSpPr>
          <p:spPr>
            <a:xfrm>
              <a:off x="1983797" y="4501801"/>
              <a:ext cx="113894" cy="219658"/>
            </a:xfrm>
            <a:custGeom>
              <a:rect b="b" l="l" r="r" t="t"/>
              <a:pathLst>
                <a:path extrusionOk="0" h="219658" w="113894">
                  <a:moveTo>
                    <a:pt x="19230" y="219658"/>
                  </a:moveTo>
                  <a:lnTo>
                    <a:pt x="19230" y="219658"/>
                  </a:lnTo>
                  <a:cubicBezTo>
                    <a:pt x="8568" y="219658"/>
                    <a:pt x="0" y="210963"/>
                    <a:pt x="0" y="200365"/>
                  </a:cubicBezTo>
                  <a:cubicBezTo>
                    <a:pt x="127" y="126999"/>
                    <a:pt x="28750" y="58013"/>
                    <a:pt x="80473" y="6036"/>
                  </a:cubicBezTo>
                  <a:cubicBezTo>
                    <a:pt x="87518" y="-1072"/>
                    <a:pt x="98878" y="-2151"/>
                    <a:pt x="106684" y="4132"/>
                  </a:cubicBezTo>
                  <a:cubicBezTo>
                    <a:pt x="115760" y="11430"/>
                    <a:pt x="116267" y="24758"/>
                    <a:pt x="108207" y="32818"/>
                  </a:cubicBezTo>
                  <a:cubicBezTo>
                    <a:pt x="63401" y="77624"/>
                    <a:pt x="38714" y="137154"/>
                    <a:pt x="38587" y="200428"/>
                  </a:cubicBezTo>
                  <a:cubicBezTo>
                    <a:pt x="38587" y="211090"/>
                    <a:pt x="29955" y="219658"/>
                    <a:pt x="19293" y="219658"/>
                  </a:cubicBezTo>
                  <a:lnTo>
                    <a:pt x="19293" y="21965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 name="Google Shape;666;p29"/>
            <p:cNvSpPr/>
            <p:nvPr/>
          </p:nvSpPr>
          <p:spPr>
            <a:xfrm>
              <a:off x="2422576" y="4501664"/>
              <a:ext cx="113871" cy="219794"/>
            </a:xfrm>
            <a:custGeom>
              <a:rect b="b" l="l" r="r" t="t"/>
              <a:pathLst>
                <a:path extrusionOk="0" h="219794" w="113871">
                  <a:moveTo>
                    <a:pt x="94578" y="219795"/>
                  </a:moveTo>
                  <a:cubicBezTo>
                    <a:pt x="83980" y="219795"/>
                    <a:pt x="75349" y="211163"/>
                    <a:pt x="75285" y="200565"/>
                  </a:cubicBezTo>
                  <a:cubicBezTo>
                    <a:pt x="75158" y="137227"/>
                    <a:pt x="50407" y="77697"/>
                    <a:pt x="5664" y="32954"/>
                  </a:cubicBezTo>
                  <a:cubicBezTo>
                    <a:pt x="-1888" y="25402"/>
                    <a:pt x="-1888" y="13217"/>
                    <a:pt x="5664" y="5664"/>
                  </a:cubicBezTo>
                  <a:cubicBezTo>
                    <a:pt x="13217" y="-1888"/>
                    <a:pt x="25402" y="-1888"/>
                    <a:pt x="32954" y="5664"/>
                  </a:cubicBezTo>
                  <a:cubicBezTo>
                    <a:pt x="84995" y="57705"/>
                    <a:pt x="113745" y="126882"/>
                    <a:pt x="113872" y="200438"/>
                  </a:cubicBezTo>
                  <a:cubicBezTo>
                    <a:pt x="113872" y="211100"/>
                    <a:pt x="105304" y="219731"/>
                    <a:pt x="94642" y="219731"/>
                  </a:cubicBezTo>
                  <a:lnTo>
                    <a:pt x="94642" y="21973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 name="Google Shape;667;p29"/>
            <p:cNvSpPr/>
            <p:nvPr/>
          </p:nvSpPr>
          <p:spPr>
            <a:xfrm>
              <a:off x="2189403" y="4935823"/>
              <a:ext cx="141356" cy="43746"/>
            </a:xfrm>
            <a:custGeom>
              <a:rect b="b" l="l" r="r" t="t"/>
              <a:pathLst>
                <a:path extrusionOk="0" h="43746" w="141356">
                  <a:moveTo>
                    <a:pt x="70719" y="43747"/>
                  </a:moveTo>
                  <a:cubicBezTo>
                    <a:pt x="52251" y="43747"/>
                    <a:pt x="33783" y="41906"/>
                    <a:pt x="15441" y="38162"/>
                  </a:cubicBezTo>
                  <a:cubicBezTo>
                    <a:pt x="5033" y="36067"/>
                    <a:pt x="-1758" y="25849"/>
                    <a:pt x="400" y="15441"/>
                  </a:cubicBezTo>
                  <a:cubicBezTo>
                    <a:pt x="2494" y="5033"/>
                    <a:pt x="12712" y="-1758"/>
                    <a:pt x="23121" y="400"/>
                  </a:cubicBezTo>
                  <a:cubicBezTo>
                    <a:pt x="54663" y="6810"/>
                    <a:pt x="86712" y="6810"/>
                    <a:pt x="118254" y="400"/>
                  </a:cubicBezTo>
                  <a:cubicBezTo>
                    <a:pt x="128662" y="-1694"/>
                    <a:pt x="138880" y="5033"/>
                    <a:pt x="140974" y="15441"/>
                  </a:cubicBezTo>
                  <a:cubicBezTo>
                    <a:pt x="143069" y="25849"/>
                    <a:pt x="136342" y="36067"/>
                    <a:pt x="125933" y="38162"/>
                  </a:cubicBezTo>
                  <a:cubicBezTo>
                    <a:pt x="107592" y="41906"/>
                    <a:pt x="89124" y="43747"/>
                    <a:pt x="70656" y="4374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 name="Google Shape;668;p29"/>
            <p:cNvSpPr/>
            <p:nvPr/>
          </p:nvSpPr>
          <p:spPr>
            <a:xfrm>
              <a:off x="2176524" y="4660644"/>
              <a:ext cx="167197" cy="132656"/>
            </a:xfrm>
            <a:custGeom>
              <a:rect b="b" l="l" r="r" t="t"/>
              <a:pathLst>
                <a:path extrusionOk="0" h="132656" w="167197">
                  <a:moveTo>
                    <a:pt x="53834" y="132657"/>
                  </a:moveTo>
                  <a:cubicBezTo>
                    <a:pt x="48884" y="132657"/>
                    <a:pt x="43933" y="130753"/>
                    <a:pt x="40189" y="127009"/>
                  </a:cubicBezTo>
                  <a:lnTo>
                    <a:pt x="5664" y="92484"/>
                  </a:lnTo>
                  <a:cubicBezTo>
                    <a:pt x="-1888" y="84932"/>
                    <a:pt x="-1888" y="72747"/>
                    <a:pt x="5664" y="65194"/>
                  </a:cubicBezTo>
                  <a:cubicBezTo>
                    <a:pt x="13216" y="57642"/>
                    <a:pt x="25402" y="57642"/>
                    <a:pt x="32954" y="65194"/>
                  </a:cubicBezTo>
                  <a:lnTo>
                    <a:pt x="53834" y="86074"/>
                  </a:lnTo>
                  <a:lnTo>
                    <a:pt x="134244" y="5664"/>
                  </a:lnTo>
                  <a:cubicBezTo>
                    <a:pt x="141796" y="-1888"/>
                    <a:pt x="153981" y="-1888"/>
                    <a:pt x="161534" y="5664"/>
                  </a:cubicBezTo>
                  <a:cubicBezTo>
                    <a:pt x="169086" y="13217"/>
                    <a:pt x="169086" y="25402"/>
                    <a:pt x="161534" y="32954"/>
                  </a:cubicBezTo>
                  <a:lnTo>
                    <a:pt x="67479" y="127009"/>
                  </a:lnTo>
                  <a:cubicBezTo>
                    <a:pt x="63734" y="130753"/>
                    <a:pt x="58784" y="132657"/>
                    <a:pt x="53834" y="132657"/>
                  </a:cubicBezTo>
                  <a:lnTo>
                    <a:pt x="53834" y="13265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9" name="Google Shape;669;p29"/>
            <p:cNvSpPr/>
            <p:nvPr/>
          </p:nvSpPr>
          <p:spPr>
            <a:xfrm>
              <a:off x="2208716" y="4334959"/>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0" name="Google Shape;670;p29"/>
            <p:cNvSpPr/>
            <p:nvPr/>
          </p:nvSpPr>
          <p:spPr>
            <a:xfrm>
              <a:off x="2167328" y="4475977"/>
              <a:ext cx="185697" cy="102876"/>
            </a:xfrm>
            <a:custGeom>
              <a:rect b="b" l="l" r="r" t="t"/>
              <a:pathLst>
                <a:path extrusionOk="0" h="102876" w="185697">
                  <a:moveTo>
                    <a:pt x="123385" y="0"/>
                  </a:move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ubicBezTo>
                    <a:pt x="167683" y="16057"/>
                    <a:pt x="147121" y="0"/>
                    <a:pt x="12351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 name="Google Shape;671;p29"/>
            <p:cNvSpPr/>
            <p:nvPr/>
          </p:nvSpPr>
          <p:spPr>
            <a:xfrm>
              <a:off x="1972437" y="4748875"/>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 name="Google Shape;672;p29"/>
            <p:cNvSpPr/>
            <p:nvPr/>
          </p:nvSpPr>
          <p:spPr>
            <a:xfrm>
              <a:off x="1931048" y="4889831"/>
              <a:ext cx="185697" cy="102876"/>
            </a:xfrm>
            <a:custGeom>
              <a:rect b="b" l="l" r="r" t="t"/>
              <a:pathLst>
                <a:path extrusionOk="0" h="102876" w="185697">
                  <a:moveTo>
                    <a:pt x="123385" y="0"/>
                  </a:move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ubicBezTo>
                    <a:pt x="167683" y="16057"/>
                    <a:pt x="147120" y="0"/>
                    <a:pt x="12351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 name="Google Shape;673;p29"/>
            <p:cNvSpPr/>
            <p:nvPr/>
          </p:nvSpPr>
          <p:spPr>
            <a:xfrm>
              <a:off x="2444932" y="4748875"/>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4" name="Google Shape;674;p29"/>
            <p:cNvSpPr/>
            <p:nvPr/>
          </p:nvSpPr>
          <p:spPr>
            <a:xfrm>
              <a:off x="2403543" y="4889831"/>
              <a:ext cx="185697" cy="102876"/>
            </a:xfrm>
            <a:custGeom>
              <a:rect b="b" l="l" r="r" t="t"/>
              <a:pathLst>
                <a:path extrusionOk="0" h="102876" w="185697">
                  <a:moveTo>
                    <a:pt x="123385" y="0"/>
                  </a:move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ubicBezTo>
                    <a:pt x="167683" y="16057"/>
                    <a:pt x="147121" y="0"/>
                    <a:pt x="123512" y="0"/>
                  </a:cubicBezTo>
                  <a:lnTo>
                    <a:pt x="123512"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75" name="Google Shape;675;p29"/>
          <p:cNvGrpSpPr/>
          <p:nvPr/>
        </p:nvGrpSpPr>
        <p:grpSpPr>
          <a:xfrm>
            <a:off x="3097314" y="2432983"/>
            <a:ext cx="277733" cy="277543"/>
            <a:chOff x="726794" y="4335022"/>
            <a:chExt cx="658135" cy="657684"/>
          </a:xfrm>
        </p:grpSpPr>
        <p:sp>
          <p:nvSpPr>
            <p:cNvPr id="676" name="Google Shape;676;p29"/>
            <p:cNvSpPr/>
            <p:nvPr/>
          </p:nvSpPr>
          <p:spPr>
            <a:xfrm>
              <a:off x="726794" y="4502886"/>
              <a:ext cx="239282" cy="489757"/>
            </a:xfrm>
            <a:custGeom>
              <a:rect b="b" l="l" r="r" t="t"/>
              <a:pathLst>
                <a:path extrusionOk="0" h="489757" w="239282">
                  <a:moveTo>
                    <a:pt x="153098" y="458215"/>
                  </a:moveTo>
                  <a:lnTo>
                    <a:pt x="182736" y="130928"/>
                  </a:lnTo>
                  <a:cubicBezTo>
                    <a:pt x="185338" y="102115"/>
                    <a:pt x="198539" y="75459"/>
                    <a:pt x="219926" y="55976"/>
                  </a:cubicBezTo>
                  <a:cubicBezTo>
                    <a:pt x="225892" y="50518"/>
                    <a:pt x="232429" y="45758"/>
                    <a:pt x="239283" y="41696"/>
                  </a:cubicBezTo>
                  <a:cubicBezTo>
                    <a:pt x="226400" y="16818"/>
                    <a:pt x="200443" y="0"/>
                    <a:pt x="170805" y="0"/>
                  </a:cubicBezTo>
                  <a:lnTo>
                    <a:pt x="107721" y="0"/>
                  </a:lnTo>
                  <a:cubicBezTo>
                    <a:pt x="67484" y="0"/>
                    <a:pt x="33975" y="30971"/>
                    <a:pt x="30865" y="71080"/>
                  </a:cubicBezTo>
                  <a:lnTo>
                    <a:pt x="84" y="462023"/>
                  </a:lnTo>
                  <a:cubicBezTo>
                    <a:pt x="-1121" y="477001"/>
                    <a:pt x="10746" y="489757"/>
                    <a:pt x="25724" y="489757"/>
                  </a:cubicBezTo>
                  <a:lnTo>
                    <a:pt x="158239" y="489757"/>
                  </a:lnTo>
                  <a:cubicBezTo>
                    <a:pt x="153986" y="479920"/>
                    <a:pt x="152146" y="469131"/>
                    <a:pt x="153098" y="45827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7" name="Google Shape;677;p29"/>
            <p:cNvSpPr/>
            <p:nvPr/>
          </p:nvSpPr>
          <p:spPr>
            <a:xfrm>
              <a:off x="918248" y="4567176"/>
              <a:ext cx="246853" cy="425530"/>
            </a:xfrm>
            <a:custGeom>
              <a:rect b="b" l="l" r="r" t="t"/>
              <a:pathLst>
                <a:path extrusionOk="0" h="425530" w="246853">
                  <a:moveTo>
                    <a:pt x="106533" y="0"/>
                  </a:moveTo>
                  <a:cubicBezTo>
                    <a:pt x="66614" y="0"/>
                    <a:pt x="33358" y="30399"/>
                    <a:pt x="29741" y="70192"/>
                  </a:cubicBezTo>
                  <a:lnTo>
                    <a:pt x="103" y="397479"/>
                  </a:lnTo>
                  <a:cubicBezTo>
                    <a:pt x="-1230" y="412521"/>
                    <a:pt x="10574" y="425531"/>
                    <a:pt x="25679" y="425531"/>
                  </a:cubicBezTo>
                  <a:lnTo>
                    <a:pt x="156988" y="425531"/>
                  </a:lnTo>
                  <a:cubicBezTo>
                    <a:pt x="152482" y="415250"/>
                    <a:pt x="150705" y="403826"/>
                    <a:pt x="152037" y="392466"/>
                  </a:cubicBezTo>
                  <a:lnTo>
                    <a:pt x="179454" y="153965"/>
                  </a:lnTo>
                  <a:cubicBezTo>
                    <a:pt x="184214" y="112332"/>
                    <a:pt x="210742" y="77998"/>
                    <a:pt x="246854" y="61688"/>
                  </a:cubicBezTo>
                  <a:cubicBezTo>
                    <a:pt x="239619" y="26211"/>
                    <a:pt x="208331" y="63"/>
                    <a:pt x="171331" y="63"/>
                  </a:cubicBezTo>
                  <a:lnTo>
                    <a:pt x="106597" y="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8" name="Google Shape;678;p29"/>
            <p:cNvSpPr/>
            <p:nvPr/>
          </p:nvSpPr>
          <p:spPr>
            <a:xfrm>
              <a:off x="801830" y="4335022"/>
              <a:ext cx="128579" cy="128579"/>
            </a:xfrm>
            <a:custGeom>
              <a:rect b="b" l="l" r="r" t="t"/>
              <a:pathLst>
                <a:path extrusionOk="0" h="128579" w="128579">
                  <a:moveTo>
                    <a:pt x="128580" y="64290"/>
                  </a:moveTo>
                  <a:cubicBezTo>
                    <a:pt x="128580" y="99796"/>
                    <a:pt x="99796" y="128580"/>
                    <a:pt x="64290" y="128580"/>
                  </a:cubicBezTo>
                  <a:cubicBezTo>
                    <a:pt x="28784" y="128580"/>
                    <a:pt x="0" y="99796"/>
                    <a:pt x="0" y="64290"/>
                  </a:cubicBezTo>
                  <a:cubicBezTo>
                    <a:pt x="0" y="28783"/>
                    <a:pt x="28784" y="0"/>
                    <a:pt x="64290" y="0"/>
                  </a:cubicBezTo>
                  <a:cubicBezTo>
                    <a:pt x="99796" y="0"/>
                    <a:pt x="128580" y="28783"/>
                    <a:pt x="128580"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9" name="Google Shape;679;p29"/>
            <p:cNvSpPr/>
            <p:nvPr/>
          </p:nvSpPr>
          <p:spPr>
            <a:xfrm>
              <a:off x="992859" y="4399248"/>
              <a:ext cx="128579" cy="128579"/>
            </a:xfrm>
            <a:custGeom>
              <a:rect b="b" l="l" r="r" t="t"/>
              <a:pathLst>
                <a:path extrusionOk="0" h="128579" w="128579">
                  <a:moveTo>
                    <a:pt x="128580" y="64290"/>
                  </a:moveTo>
                  <a:cubicBezTo>
                    <a:pt x="128580" y="99796"/>
                    <a:pt x="99796" y="128580"/>
                    <a:pt x="64290" y="128580"/>
                  </a:cubicBezTo>
                  <a:cubicBezTo>
                    <a:pt x="28784" y="128580"/>
                    <a:pt x="0" y="99796"/>
                    <a:pt x="0" y="64290"/>
                  </a:cubicBezTo>
                  <a:cubicBezTo>
                    <a:pt x="0" y="28783"/>
                    <a:pt x="28783" y="0"/>
                    <a:pt x="64290" y="0"/>
                  </a:cubicBezTo>
                  <a:cubicBezTo>
                    <a:pt x="99796" y="0"/>
                    <a:pt x="128580" y="28783"/>
                    <a:pt x="128580"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0" name="Google Shape;680;p29"/>
            <p:cNvSpPr/>
            <p:nvPr/>
          </p:nvSpPr>
          <p:spPr>
            <a:xfrm>
              <a:off x="1182364" y="4489241"/>
              <a:ext cx="128579" cy="128579"/>
            </a:xfrm>
            <a:custGeom>
              <a:rect b="b" l="l" r="r" t="t"/>
              <a:pathLst>
                <a:path extrusionOk="0" h="128579" w="128579">
                  <a:moveTo>
                    <a:pt x="128580" y="64290"/>
                  </a:moveTo>
                  <a:cubicBezTo>
                    <a:pt x="128580" y="99796"/>
                    <a:pt x="99796" y="128580"/>
                    <a:pt x="64290" y="128580"/>
                  </a:cubicBezTo>
                  <a:cubicBezTo>
                    <a:pt x="28784" y="128580"/>
                    <a:pt x="0" y="99796"/>
                    <a:pt x="0" y="64290"/>
                  </a:cubicBezTo>
                  <a:cubicBezTo>
                    <a:pt x="0" y="28783"/>
                    <a:pt x="28784" y="0"/>
                    <a:pt x="64290" y="0"/>
                  </a:cubicBezTo>
                  <a:cubicBezTo>
                    <a:pt x="99796" y="0"/>
                    <a:pt x="128580" y="28783"/>
                    <a:pt x="128580"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1" name="Google Shape;681;p29"/>
            <p:cNvSpPr/>
            <p:nvPr/>
          </p:nvSpPr>
          <p:spPr>
            <a:xfrm>
              <a:off x="1108443" y="4657169"/>
              <a:ext cx="276486" cy="335410"/>
            </a:xfrm>
            <a:custGeom>
              <a:rect b="b" l="l" r="r" t="t"/>
              <a:pathLst>
                <a:path extrusionOk="0" h="335410" w="276486">
                  <a:moveTo>
                    <a:pt x="248894" y="68288"/>
                  </a:moveTo>
                  <a:cubicBezTo>
                    <a:pt x="244388" y="29384"/>
                    <a:pt x="211450" y="0"/>
                    <a:pt x="172292" y="0"/>
                  </a:cubicBezTo>
                  <a:lnTo>
                    <a:pt x="104194" y="0"/>
                  </a:lnTo>
                  <a:cubicBezTo>
                    <a:pt x="65037" y="0"/>
                    <a:pt x="32035" y="29384"/>
                    <a:pt x="27592" y="68288"/>
                  </a:cubicBezTo>
                  <a:lnTo>
                    <a:pt x="176" y="306788"/>
                  </a:lnTo>
                  <a:cubicBezTo>
                    <a:pt x="-1601" y="322020"/>
                    <a:pt x="10330" y="335411"/>
                    <a:pt x="25688" y="335411"/>
                  </a:cubicBezTo>
                  <a:lnTo>
                    <a:pt x="250798" y="335411"/>
                  </a:lnTo>
                  <a:cubicBezTo>
                    <a:pt x="266156" y="335411"/>
                    <a:pt x="278088" y="322020"/>
                    <a:pt x="276311" y="306788"/>
                  </a:cubicBezTo>
                  <a:lnTo>
                    <a:pt x="248894" y="6828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5" name="Shape 685"/>
        <p:cNvGrpSpPr/>
        <p:nvPr/>
      </p:nvGrpSpPr>
      <p:grpSpPr>
        <a:xfrm>
          <a:off x="0" y="0"/>
          <a:ext cx="0" cy="0"/>
          <a:chOff x="0" y="0"/>
          <a:chExt cx="0" cy="0"/>
        </a:xfrm>
      </p:grpSpPr>
      <p:sp>
        <p:nvSpPr>
          <p:cNvPr id="686" name="Google Shape;686;p30"/>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This is a diagram</a:t>
            </a:r>
            <a:endParaRPr sz="2820"/>
          </a:p>
        </p:txBody>
      </p:sp>
      <p:sp>
        <p:nvSpPr>
          <p:cNvPr id="687" name="Google Shape;687;p30"/>
          <p:cNvSpPr/>
          <p:nvPr/>
        </p:nvSpPr>
        <p:spPr>
          <a:xfrm>
            <a:off x="2310725" y="2306500"/>
            <a:ext cx="1131900" cy="1131600"/>
          </a:xfrm>
          <a:prstGeom prst="donut">
            <a:avLst>
              <a:gd fmla="val 7592" name="adj"/>
            </a:avLst>
          </a:prstGeom>
          <a:solidFill>
            <a:srgbClr val="101010">
              <a:alpha val="1772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88" name="Google Shape;688;p30"/>
          <p:cNvSpPr/>
          <p:nvPr/>
        </p:nvSpPr>
        <p:spPr>
          <a:xfrm>
            <a:off x="1988675" y="1977700"/>
            <a:ext cx="1789500" cy="1789200"/>
          </a:xfrm>
          <a:prstGeom prst="donut">
            <a:avLst>
              <a:gd fmla="val 4956" name="adj"/>
            </a:avLst>
          </a:prstGeom>
          <a:solidFill>
            <a:srgbClr val="101010">
              <a:alpha val="1772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89" name="Google Shape;689;p30"/>
          <p:cNvSpPr/>
          <p:nvPr/>
        </p:nvSpPr>
        <p:spPr>
          <a:xfrm>
            <a:off x="1697975" y="1687000"/>
            <a:ext cx="2370900" cy="2370600"/>
          </a:xfrm>
          <a:prstGeom prst="donut">
            <a:avLst>
              <a:gd fmla="val 3212" name="adj"/>
            </a:avLst>
          </a:prstGeom>
          <a:solidFill>
            <a:srgbClr val="101010">
              <a:alpha val="1772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90" name="Google Shape;690;p30"/>
          <p:cNvSpPr/>
          <p:nvPr/>
        </p:nvSpPr>
        <p:spPr>
          <a:xfrm>
            <a:off x="1394525" y="1390300"/>
            <a:ext cx="2964300" cy="2964000"/>
          </a:xfrm>
          <a:prstGeom prst="donut">
            <a:avLst>
              <a:gd fmla="val 2715" name="adj"/>
            </a:avLst>
          </a:prstGeom>
          <a:solidFill>
            <a:srgbClr val="101010">
              <a:alpha val="17720"/>
            </a:srgbClr>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91" name="Google Shape;691;p30"/>
          <p:cNvSpPr/>
          <p:nvPr/>
        </p:nvSpPr>
        <p:spPr>
          <a:xfrm>
            <a:off x="2279375" y="2275000"/>
            <a:ext cx="1194600" cy="1194600"/>
          </a:xfrm>
          <a:prstGeom prst="blockArc">
            <a:avLst>
              <a:gd fmla="val 16215126" name="adj1"/>
              <a:gd fmla="val 2517895" name="adj2"/>
              <a:gd fmla="val 12018" name="adj3"/>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92" name="Google Shape;692;p30"/>
          <p:cNvSpPr/>
          <p:nvPr/>
        </p:nvSpPr>
        <p:spPr>
          <a:xfrm>
            <a:off x="1956875" y="1952500"/>
            <a:ext cx="1839600" cy="1839600"/>
          </a:xfrm>
          <a:prstGeom prst="blockArc">
            <a:avLst>
              <a:gd fmla="val 16215126" name="adj1"/>
              <a:gd fmla="val 6223955" name="adj2"/>
              <a:gd fmla="val 8115" name="adj3"/>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93" name="Google Shape;693;p30"/>
          <p:cNvSpPr/>
          <p:nvPr/>
        </p:nvSpPr>
        <p:spPr>
          <a:xfrm>
            <a:off x="1646075" y="1640350"/>
            <a:ext cx="2461200" cy="2461200"/>
          </a:xfrm>
          <a:prstGeom prst="blockArc">
            <a:avLst>
              <a:gd fmla="val 16215126" name="adj1"/>
              <a:gd fmla="val 9158739" name="adj2"/>
              <a:gd fmla="val 6208" name="adj3"/>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94" name="Google Shape;694;p30"/>
          <p:cNvSpPr/>
          <p:nvPr/>
        </p:nvSpPr>
        <p:spPr>
          <a:xfrm>
            <a:off x="1356925" y="1328100"/>
            <a:ext cx="3058200" cy="3058200"/>
          </a:xfrm>
          <a:prstGeom prst="blockArc">
            <a:avLst>
              <a:gd fmla="val 16215126" name="adj1"/>
              <a:gd fmla="val 12165413" name="adj2"/>
              <a:gd fmla="val 5403" name="adj3"/>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95" name="Google Shape;695;p30"/>
          <p:cNvSpPr/>
          <p:nvPr/>
        </p:nvSpPr>
        <p:spPr>
          <a:xfrm>
            <a:off x="4918742" y="1243786"/>
            <a:ext cx="693000" cy="6930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96" name="Google Shape;696;p30"/>
          <p:cNvSpPr txBox="1"/>
          <p:nvPr/>
        </p:nvSpPr>
        <p:spPr>
          <a:xfrm>
            <a:off x="5696663" y="1255913"/>
            <a:ext cx="20904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Saturn</a:t>
            </a:r>
            <a:endParaRPr sz="1600">
              <a:solidFill>
                <a:schemeClr val="dk1"/>
              </a:solidFill>
              <a:latin typeface="Figtree ExtraBold"/>
              <a:ea typeface="Figtree ExtraBold"/>
              <a:cs typeface="Figtree ExtraBold"/>
              <a:sym typeface="Figtree ExtraBold"/>
            </a:endParaRPr>
          </a:p>
        </p:txBody>
      </p:sp>
      <p:sp>
        <p:nvSpPr>
          <p:cNvPr id="697" name="Google Shape;697;p30"/>
          <p:cNvSpPr txBox="1"/>
          <p:nvPr/>
        </p:nvSpPr>
        <p:spPr>
          <a:xfrm>
            <a:off x="5696663" y="1462951"/>
            <a:ext cx="20904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Saturn is composed of hydrogen and helium</a:t>
            </a:r>
            <a:endParaRPr sz="1200">
              <a:solidFill>
                <a:schemeClr val="dk1"/>
              </a:solidFill>
              <a:latin typeface="Nunito Sans"/>
              <a:ea typeface="Nunito Sans"/>
              <a:cs typeface="Nunito Sans"/>
              <a:sym typeface="Nunito Sans"/>
            </a:endParaRPr>
          </a:p>
        </p:txBody>
      </p:sp>
      <p:sp>
        <p:nvSpPr>
          <p:cNvPr id="698" name="Google Shape;698;p30"/>
          <p:cNvSpPr/>
          <p:nvPr/>
        </p:nvSpPr>
        <p:spPr>
          <a:xfrm>
            <a:off x="4918742" y="2098461"/>
            <a:ext cx="693000" cy="6930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699" name="Google Shape;699;p30"/>
          <p:cNvSpPr txBox="1"/>
          <p:nvPr/>
        </p:nvSpPr>
        <p:spPr>
          <a:xfrm>
            <a:off x="5696663" y="2110588"/>
            <a:ext cx="20904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Mercury</a:t>
            </a:r>
            <a:endParaRPr sz="1600">
              <a:solidFill>
                <a:schemeClr val="dk1"/>
              </a:solidFill>
              <a:latin typeface="Figtree ExtraBold"/>
              <a:ea typeface="Figtree ExtraBold"/>
              <a:cs typeface="Figtree ExtraBold"/>
              <a:sym typeface="Figtree ExtraBold"/>
            </a:endParaRPr>
          </a:p>
        </p:txBody>
      </p:sp>
      <p:sp>
        <p:nvSpPr>
          <p:cNvPr id="700" name="Google Shape;700;p30"/>
          <p:cNvSpPr txBox="1"/>
          <p:nvPr/>
        </p:nvSpPr>
        <p:spPr>
          <a:xfrm>
            <a:off x="5696663" y="2317626"/>
            <a:ext cx="20904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Mercury is the closest planet to the Sun</a:t>
            </a:r>
            <a:endParaRPr sz="1200">
              <a:solidFill>
                <a:schemeClr val="dk1"/>
              </a:solidFill>
              <a:latin typeface="Nunito Sans"/>
              <a:ea typeface="Nunito Sans"/>
              <a:cs typeface="Nunito Sans"/>
              <a:sym typeface="Nunito Sans"/>
            </a:endParaRPr>
          </a:p>
        </p:txBody>
      </p:sp>
      <p:sp>
        <p:nvSpPr>
          <p:cNvPr id="701" name="Google Shape;701;p30"/>
          <p:cNvSpPr/>
          <p:nvPr/>
        </p:nvSpPr>
        <p:spPr>
          <a:xfrm>
            <a:off x="4918742" y="2953136"/>
            <a:ext cx="693000" cy="6930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02" name="Google Shape;702;p30"/>
          <p:cNvSpPr txBox="1"/>
          <p:nvPr/>
        </p:nvSpPr>
        <p:spPr>
          <a:xfrm>
            <a:off x="5696663" y="2965263"/>
            <a:ext cx="20904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Earth</a:t>
            </a:r>
            <a:endParaRPr sz="1600">
              <a:solidFill>
                <a:schemeClr val="dk1"/>
              </a:solidFill>
              <a:latin typeface="Figtree ExtraBold"/>
              <a:ea typeface="Figtree ExtraBold"/>
              <a:cs typeface="Figtree ExtraBold"/>
              <a:sym typeface="Figtree ExtraBold"/>
            </a:endParaRPr>
          </a:p>
        </p:txBody>
      </p:sp>
      <p:sp>
        <p:nvSpPr>
          <p:cNvPr id="703" name="Google Shape;703;p30"/>
          <p:cNvSpPr txBox="1"/>
          <p:nvPr/>
        </p:nvSpPr>
        <p:spPr>
          <a:xfrm>
            <a:off x="5696663" y="3172301"/>
            <a:ext cx="20904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Earth is also known as the Blue Planet</a:t>
            </a:r>
            <a:endParaRPr sz="1200">
              <a:solidFill>
                <a:schemeClr val="dk1"/>
              </a:solidFill>
              <a:latin typeface="Nunito Sans"/>
              <a:ea typeface="Nunito Sans"/>
              <a:cs typeface="Nunito Sans"/>
              <a:sym typeface="Nunito Sans"/>
            </a:endParaRPr>
          </a:p>
        </p:txBody>
      </p:sp>
      <p:sp>
        <p:nvSpPr>
          <p:cNvPr id="704" name="Google Shape;704;p30"/>
          <p:cNvSpPr/>
          <p:nvPr/>
        </p:nvSpPr>
        <p:spPr>
          <a:xfrm>
            <a:off x="4918742" y="3807811"/>
            <a:ext cx="693000" cy="6930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05" name="Google Shape;705;p30"/>
          <p:cNvSpPr txBox="1"/>
          <p:nvPr/>
        </p:nvSpPr>
        <p:spPr>
          <a:xfrm>
            <a:off x="5696663" y="3819938"/>
            <a:ext cx="20904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Pluto</a:t>
            </a:r>
            <a:endParaRPr sz="1600">
              <a:solidFill>
                <a:schemeClr val="dk1"/>
              </a:solidFill>
              <a:latin typeface="Figtree ExtraBold"/>
              <a:ea typeface="Figtree ExtraBold"/>
              <a:cs typeface="Figtree ExtraBold"/>
              <a:sym typeface="Figtree ExtraBold"/>
            </a:endParaRPr>
          </a:p>
        </p:txBody>
      </p:sp>
      <p:sp>
        <p:nvSpPr>
          <p:cNvPr id="706" name="Google Shape;706;p30"/>
          <p:cNvSpPr txBox="1"/>
          <p:nvPr/>
        </p:nvSpPr>
        <p:spPr>
          <a:xfrm>
            <a:off x="5696663" y="4026976"/>
            <a:ext cx="20904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Pluto is now considered a dwarf planet</a:t>
            </a:r>
            <a:endParaRPr sz="1200">
              <a:solidFill>
                <a:schemeClr val="dk1"/>
              </a:solidFill>
              <a:latin typeface="Nunito Sans"/>
              <a:ea typeface="Nunito Sans"/>
              <a:cs typeface="Nunito Sans"/>
              <a:sym typeface="Nunito Sans"/>
            </a:endParaRPr>
          </a:p>
        </p:txBody>
      </p:sp>
      <p:grpSp>
        <p:nvGrpSpPr>
          <p:cNvPr id="707" name="Google Shape;707;p30"/>
          <p:cNvGrpSpPr/>
          <p:nvPr/>
        </p:nvGrpSpPr>
        <p:grpSpPr>
          <a:xfrm>
            <a:off x="5161355" y="4015422"/>
            <a:ext cx="207802" cy="277811"/>
            <a:chOff x="8921825" y="4334641"/>
            <a:chExt cx="492422" cy="658319"/>
          </a:xfrm>
        </p:grpSpPr>
        <p:sp>
          <p:nvSpPr>
            <p:cNvPr id="708" name="Google Shape;708;p30"/>
            <p:cNvSpPr/>
            <p:nvPr/>
          </p:nvSpPr>
          <p:spPr>
            <a:xfrm>
              <a:off x="9095210" y="4683253"/>
              <a:ext cx="143430" cy="64289"/>
            </a:xfrm>
            <a:custGeom>
              <a:rect b="b" l="l" r="r" t="t"/>
              <a:pathLst>
                <a:path extrusionOk="0" h="64289" w="143430">
                  <a:moveTo>
                    <a:pt x="102305" y="0"/>
                  </a:moveTo>
                  <a:lnTo>
                    <a:pt x="41125" y="0"/>
                  </a:lnTo>
                  <a:cubicBezTo>
                    <a:pt x="26338" y="0"/>
                    <a:pt x="13518" y="10028"/>
                    <a:pt x="9964" y="24370"/>
                  </a:cubicBezTo>
                  <a:lnTo>
                    <a:pt x="0" y="64290"/>
                  </a:lnTo>
                  <a:lnTo>
                    <a:pt x="143430" y="64290"/>
                  </a:lnTo>
                  <a:lnTo>
                    <a:pt x="133467" y="24370"/>
                  </a:lnTo>
                  <a:cubicBezTo>
                    <a:pt x="129913" y="10028"/>
                    <a:pt x="117093" y="0"/>
                    <a:pt x="10230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 name="Google Shape;709;p30"/>
            <p:cNvSpPr/>
            <p:nvPr/>
          </p:nvSpPr>
          <p:spPr>
            <a:xfrm>
              <a:off x="9134876" y="4580630"/>
              <a:ext cx="64099" cy="64099"/>
            </a:xfrm>
            <a:custGeom>
              <a:rect b="b" l="l" r="r" t="t"/>
              <a:pathLst>
                <a:path extrusionOk="0" h="64099" w="64099">
                  <a:moveTo>
                    <a:pt x="64099" y="32050"/>
                  </a:moveTo>
                  <a:cubicBezTo>
                    <a:pt x="64099" y="49750"/>
                    <a:pt x="49750" y="64099"/>
                    <a:pt x="32049" y="64099"/>
                  </a:cubicBezTo>
                  <a:cubicBezTo>
                    <a:pt x="14348" y="64099"/>
                    <a:pt x="-1" y="49750"/>
                    <a:pt x="-1" y="32050"/>
                  </a:cubicBezTo>
                  <a:cubicBezTo>
                    <a:pt x="-1" y="14349"/>
                    <a:pt x="14348" y="0"/>
                    <a:pt x="32049" y="0"/>
                  </a:cubicBezTo>
                  <a:cubicBezTo>
                    <a:pt x="49750" y="0"/>
                    <a:pt x="64099" y="14349"/>
                    <a:pt x="64099" y="32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 name="Google Shape;710;p30"/>
            <p:cNvSpPr/>
            <p:nvPr/>
          </p:nvSpPr>
          <p:spPr>
            <a:xfrm>
              <a:off x="8921825" y="4336164"/>
              <a:ext cx="490963" cy="656796"/>
            </a:xfrm>
            <a:custGeom>
              <a:rect b="b" l="l" r="r" t="t"/>
              <a:pathLst>
                <a:path extrusionOk="0" h="656796" w="490963">
                  <a:moveTo>
                    <a:pt x="307169" y="131562"/>
                  </a:moveTo>
                  <a:lnTo>
                    <a:pt x="307169" y="0"/>
                  </a:lnTo>
                  <a:lnTo>
                    <a:pt x="27227" y="0"/>
                  </a:lnTo>
                  <a:cubicBezTo>
                    <a:pt x="12185" y="0"/>
                    <a:pt x="0" y="12185"/>
                    <a:pt x="0" y="27226"/>
                  </a:cubicBezTo>
                  <a:lnTo>
                    <a:pt x="0" y="629570"/>
                  </a:lnTo>
                  <a:cubicBezTo>
                    <a:pt x="0" y="644611"/>
                    <a:pt x="12185" y="656796"/>
                    <a:pt x="27227" y="656796"/>
                  </a:cubicBezTo>
                  <a:lnTo>
                    <a:pt x="463736" y="656796"/>
                  </a:lnTo>
                  <a:cubicBezTo>
                    <a:pt x="478778" y="656796"/>
                    <a:pt x="490963" y="644611"/>
                    <a:pt x="490963" y="629570"/>
                  </a:cubicBezTo>
                  <a:lnTo>
                    <a:pt x="490963" y="182525"/>
                  </a:lnTo>
                  <a:lnTo>
                    <a:pt x="358068" y="182525"/>
                  </a:lnTo>
                  <a:cubicBezTo>
                    <a:pt x="329953" y="182525"/>
                    <a:pt x="307106" y="159741"/>
                    <a:pt x="307106" y="131562"/>
                  </a:cubicBezTo>
                  <a:lnTo>
                    <a:pt x="307106" y="131562"/>
                  </a:lnTo>
                  <a:close/>
                  <a:moveTo>
                    <a:pt x="331286" y="526947"/>
                  </a:moveTo>
                  <a:lnTo>
                    <a:pt x="159487" y="526947"/>
                  </a:lnTo>
                  <a:cubicBezTo>
                    <a:pt x="150094" y="526947"/>
                    <a:pt x="141716" y="520411"/>
                    <a:pt x="140066" y="511145"/>
                  </a:cubicBezTo>
                  <a:cubicBezTo>
                    <a:pt x="137972" y="498960"/>
                    <a:pt x="147238" y="488425"/>
                    <a:pt x="159042" y="488425"/>
                  </a:cubicBezTo>
                  <a:lnTo>
                    <a:pt x="330842" y="488425"/>
                  </a:lnTo>
                  <a:cubicBezTo>
                    <a:pt x="340234" y="488425"/>
                    <a:pt x="348611" y="494961"/>
                    <a:pt x="350261" y="504227"/>
                  </a:cubicBezTo>
                  <a:cubicBezTo>
                    <a:pt x="352356" y="516412"/>
                    <a:pt x="343090" y="526947"/>
                    <a:pt x="331286" y="526947"/>
                  </a:cubicBezTo>
                  <a:close/>
                  <a:moveTo>
                    <a:pt x="350261" y="437526"/>
                  </a:moveTo>
                  <a:cubicBezTo>
                    <a:pt x="344169" y="445332"/>
                    <a:pt x="334904" y="449838"/>
                    <a:pt x="325003" y="449838"/>
                  </a:cubicBezTo>
                  <a:lnTo>
                    <a:pt x="166024" y="449838"/>
                  </a:lnTo>
                  <a:cubicBezTo>
                    <a:pt x="157202" y="449838"/>
                    <a:pt x="148508" y="446474"/>
                    <a:pt x="142414" y="440128"/>
                  </a:cubicBezTo>
                  <a:cubicBezTo>
                    <a:pt x="134608" y="432004"/>
                    <a:pt x="131626" y="420771"/>
                    <a:pt x="134292" y="410046"/>
                  </a:cubicBezTo>
                  <a:lnTo>
                    <a:pt x="146223" y="362257"/>
                  </a:lnTo>
                  <a:cubicBezTo>
                    <a:pt x="151617" y="340615"/>
                    <a:pt x="166595" y="323480"/>
                    <a:pt x="185951" y="314848"/>
                  </a:cubicBezTo>
                  <a:cubicBezTo>
                    <a:pt x="178209" y="302854"/>
                    <a:pt x="173957" y="288447"/>
                    <a:pt x="174782" y="272962"/>
                  </a:cubicBezTo>
                  <a:cubicBezTo>
                    <a:pt x="176622" y="236977"/>
                    <a:pt x="205943" y="207847"/>
                    <a:pt x="241928" y="206197"/>
                  </a:cubicBezTo>
                  <a:cubicBezTo>
                    <a:pt x="282355" y="204357"/>
                    <a:pt x="315801" y="236660"/>
                    <a:pt x="315801" y="276706"/>
                  </a:cubicBezTo>
                  <a:cubicBezTo>
                    <a:pt x="315801" y="290795"/>
                    <a:pt x="311675" y="303869"/>
                    <a:pt x="304567" y="314848"/>
                  </a:cubicBezTo>
                  <a:cubicBezTo>
                    <a:pt x="323924" y="323480"/>
                    <a:pt x="338902" y="340615"/>
                    <a:pt x="344296" y="362257"/>
                  </a:cubicBezTo>
                  <a:lnTo>
                    <a:pt x="356228" y="410046"/>
                  </a:lnTo>
                  <a:cubicBezTo>
                    <a:pt x="358639" y="419692"/>
                    <a:pt x="356481" y="429720"/>
                    <a:pt x="350389" y="437526"/>
                  </a:cubicBezTo>
                  <a:lnTo>
                    <a:pt x="350389" y="43752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 name="Google Shape;711;p30"/>
            <p:cNvSpPr/>
            <p:nvPr/>
          </p:nvSpPr>
          <p:spPr>
            <a:xfrm>
              <a:off x="9267517" y="4334641"/>
              <a:ext cx="146730" cy="145524"/>
            </a:xfrm>
            <a:custGeom>
              <a:rect b="b" l="l" r="r" t="t"/>
              <a:pathLst>
                <a:path extrusionOk="0" h="145524" w="146730">
                  <a:moveTo>
                    <a:pt x="12439" y="145525"/>
                  </a:moveTo>
                  <a:lnTo>
                    <a:pt x="146730" y="145525"/>
                  </a:lnTo>
                  <a:lnTo>
                    <a:pt x="0" y="0"/>
                  </a:lnTo>
                  <a:lnTo>
                    <a:pt x="0" y="133022"/>
                  </a:lnTo>
                  <a:cubicBezTo>
                    <a:pt x="0" y="139876"/>
                    <a:pt x="5585" y="145461"/>
                    <a:pt x="12439" y="14546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12" name="Google Shape;712;p30"/>
          <p:cNvGrpSpPr/>
          <p:nvPr/>
        </p:nvGrpSpPr>
        <p:grpSpPr>
          <a:xfrm>
            <a:off x="5139951" y="3160772"/>
            <a:ext cx="250600" cy="277713"/>
            <a:chOff x="7785679" y="4334789"/>
            <a:chExt cx="593838" cy="658087"/>
          </a:xfrm>
        </p:grpSpPr>
        <p:sp>
          <p:nvSpPr>
            <p:cNvPr id="713" name="Google Shape;713;p30"/>
            <p:cNvSpPr/>
            <p:nvPr/>
          </p:nvSpPr>
          <p:spPr>
            <a:xfrm>
              <a:off x="8077426" y="4739165"/>
              <a:ext cx="54833" cy="43917"/>
            </a:xfrm>
            <a:custGeom>
              <a:rect b="b" l="l" r="r" t="t"/>
              <a:pathLst>
                <a:path extrusionOk="0" h="43917" w="54833">
                  <a:moveTo>
                    <a:pt x="0" y="0"/>
                  </a:moveTo>
                  <a:lnTo>
                    <a:pt x="0" y="38587"/>
                  </a:lnTo>
                  <a:cubicBezTo>
                    <a:pt x="0" y="40427"/>
                    <a:pt x="191" y="42204"/>
                    <a:pt x="572" y="43917"/>
                  </a:cubicBezTo>
                  <a:lnTo>
                    <a:pt x="54834" y="0"/>
                  </a:lnTo>
                  <a:lnTo>
                    <a:pt x="64"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 name="Google Shape;714;p30"/>
            <p:cNvSpPr/>
            <p:nvPr/>
          </p:nvSpPr>
          <p:spPr>
            <a:xfrm>
              <a:off x="8114109" y="4494953"/>
              <a:ext cx="265408" cy="308438"/>
            </a:xfrm>
            <a:custGeom>
              <a:rect b="b" l="l" r="r" t="t"/>
              <a:pathLst>
                <a:path extrusionOk="0" h="308438" w="265408">
                  <a:moveTo>
                    <a:pt x="207529" y="154219"/>
                  </a:moveTo>
                  <a:lnTo>
                    <a:pt x="264394" y="17770"/>
                  </a:lnTo>
                  <a:cubicBezTo>
                    <a:pt x="267948" y="9329"/>
                    <a:pt x="261728" y="0"/>
                    <a:pt x="252526" y="0"/>
                  </a:cubicBezTo>
                  <a:lnTo>
                    <a:pt x="121408" y="0"/>
                  </a:lnTo>
                  <a:lnTo>
                    <a:pt x="121408" y="179922"/>
                  </a:lnTo>
                  <a:cubicBezTo>
                    <a:pt x="121408" y="202262"/>
                    <a:pt x="109921" y="222000"/>
                    <a:pt x="92595" y="233487"/>
                  </a:cubicBezTo>
                  <a:lnTo>
                    <a:pt x="0" y="308438"/>
                  </a:lnTo>
                  <a:lnTo>
                    <a:pt x="252526" y="308438"/>
                  </a:lnTo>
                  <a:cubicBezTo>
                    <a:pt x="261728" y="308438"/>
                    <a:pt x="267948" y="299109"/>
                    <a:pt x="264394" y="290668"/>
                  </a:cubicBezTo>
                  <a:lnTo>
                    <a:pt x="207529" y="15421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 name="Google Shape;715;p30"/>
            <p:cNvSpPr/>
            <p:nvPr/>
          </p:nvSpPr>
          <p:spPr>
            <a:xfrm>
              <a:off x="7901375" y="4392140"/>
              <a:ext cx="295619" cy="308501"/>
            </a:xfrm>
            <a:custGeom>
              <a:rect b="b" l="l" r="r" t="t"/>
              <a:pathLst>
                <a:path extrusionOk="0" h="308501" w="295619">
                  <a:moveTo>
                    <a:pt x="269916" y="308502"/>
                  </a:moveTo>
                  <a:cubicBezTo>
                    <a:pt x="274803" y="308502"/>
                    <a:pt x="279308" y="307106"/>
                    <a:pt x="283243" y="304758"/>
                  </a:cubicBezTo>
                  <a:cubicBezTo>
                    <a:pt x="283688" y="304440"/>
                    <a:pt x="284195" y="304123"/>
                    <a:pt x="284639" y="303869"/>
                  </a:cubicBezTo>
                  <a:cubicBezTo>
                    <a:pt x="291240" y="299236"/>
                    <a:pt x="295619" y="291557"/>
                    <a:pt x="295619" y="282799"/>
                  </a:cubicBezTo>
                  <a:lnTo>
                    <a:pt x="295619" y="25703"/>
                  </a:lnTo>
                  <a:cubicBezTo>
                    <a:pt x="295619" y="11487"/>
                    <a:pt x="284132" y="0"/>
                    <a:pt x="269916" y="0"/>
                  </a:cubicBezTo>
                  <a:lnTo>
                    <a:pt x="0" y="0"/>
                  </a:lnTo>
                  <a:lnTo>
                    <a:pt x="0" y="308502"/>
                  </a:lnTo>
                  <a:lnTo>
                    <a:pt x="269916" y="308502"/>
                  </a:lnTo>
                  <a:lnTo>
                    <a:pt x="269916" y="308502"/>
                  </a:lnTo>
                  <a:close/>
                  <a:moveTo>
                    <a:pt x="117473" y="220984"/>
                  </a:moveTo>
                  <a:cubicBezTo>
                    <a:pt x="112523" y="220984"/>
                    <a:pt x="107573" y="219080"/>
                    <a:pt x="103828" y="215336"/>
                  </a:cubicBezTo>
                  <a:lnTo>
                    <a:pt x="67527" y="179034"/>
                  </a:lnTo>
                  <a:cubicBezTo>
                    <a:pt x="59975" y="171482"/>
                    <a:pt x="59975" y="159296"/>
                    <a:pt x="67527" y="151744"/>
                  </a:cubicBezTo>
                  <a:cubicBezTo>
                    <a:pt x="75079" y="144192"/>
                    <a:pt x="87264" y="144192"/>
                    <a:pt x="94817" y="151744"/>
                  </a:cubicBezTo>
                  <a:lnTo>
                    <a:pt x="117537" y="174464"/>
                  </a:lnTo>
                  <a:lnTo>
                    <a:pt x="196106" y="95895"/>
                  </a:lnTo>
                  <a:cubicBezTo>
                    <a:pt x="203658" y="88343"/>
                    <a:pt x="215844" y="88343"/>
                    <a:pt x="223396" y="95895"/>
                  </a:cubicBezTo>
                  <a:cubicBezTo>
                    <a:pt x="230948" y="103447"/>
                    <a:pt x="230948" y="115633"/>
                    <a:pt x="223396" y="123185"/>
                  </a:cubicBezTo>
                  <a:lnTo>
                    <a:pt x="131182" y="215399"/>
                  </a:lnTo>
                  <a:cubicBezTo>
                    <a:pt x="127438" y="219144"/>
                    <a:pt x="122487" y="221048"/>
                    <a:pt x="117537" y="22104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6" name="Google Shape;716;p30"/>
            <p:cNvSpPr/>
            <p:nvPr/>
          </p:nvSpPr>
          <p:spPr>
            <a:xfrm>
              <a:off x="7785679" y="4334789"/>
              <a:ext cx="77109" cy="658087"/>
            </a:xfrm>
            <a:custGeom>
              <a:rect b="b" l="l" r="r" t="t"/>
              <a:pathLst>
                <a:path extrusionOk="0" h="658087" w="77109">
                  <a:moveTo>
                    <a:pt x="77110" y="38566"/>
                  </a:moveTo>
                  <a:cubicBezTo>
                    <a:pt x="77110" y="16289"/>
                    <a:pt x="58261" y="-1544"/>
                    <a:pt x="35667" y="106"/>
                  </a:cubicBezTo>
                  <a:cubicBezTo>
                    <a:pt x="15422" y="1566"/>
                    <a:pt x="0" y="19018"/>
                    <a:pt x="0" y="39327"/>
                  </a:cubicBezTo>
                  <a:lnTo>
                    <a:pt x="0" y="618760"/>
                  </a:lnTo>
                  <a:cubicBezTo>
                    <a:pt x="0" y="639069"/>
                    <a:pt x="15422" y="656522"/>
                    <a:pt x="35667" y="657982"/>
                  </a:cubicBezTo>
                  <a:cubicBezTo>
                    <a:pt x="58261" y="659631"/>
                    <a:pt x="77110" y="641798"/>
                    <a:pt x="77110" y="619522"/>
                  </a:cubicBezTo>
                  <a:lnTo>
                    <a:pt x="77110" y="3856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17" name="Google Shape;717;p30"/>
          <p:cNvGrpSpPr/>
          <p:nvPr/>
        </p:nvGrpSpPr>
        <p:grpSpPr>
          <a:xfrm>
            <a:off x="5126373" y="2306080"/>
            <a:ext cx="277757" cy="277738"/>
            <a:chOff x="6680695" y="4334749"/>
            <a:chExt cx="658192" cy="658148"/>
          </a:xfrm>
        </p:grpSpPr>
        <p:sp>
          <p:nvSpPr>
            <p:cNvPr id="718" name="Google Shape;718;p30"/>
            <p:cNvSpPr/>
            <p:nvPr/>
          </p:nvSpPr>
          <p:spPr>
            <a:xfrm>
              <a:off x="6995349" y="4703927"/>
              <a:ext cx="247308" cy="181588"/>
            </a:xfrm>
            <a:custGeom>
              <a:rect b="b" l="l" r="r" t="t"/>
              <a:pathLst>
                <a:path extrusionOk="0" h="181588" w="247308">
                  <a:moveTo>
                    <a:pt x="225494" y="15565"/>
                  </a:moveTo>
                  <a:lnTo>
                    <a:pt x="6414" y="16"/>
                  </a:lnTo>
                  <a:cubicBezTo>
                    <a:pt x="893" y="-365"/>
                    <a:pt x="-2154" y="6299"/>
                    <a:pt x="1781" y="10233"/>
                  </a:cubicBezTo>
                  <a:lnTo>
                    <a:pt x="173136" y="181588"/>
                  </a:lnTo>
                  <a:cubicBezTo>
                    <a:pt x="209945" y="144779"/>
                    <a:pt x="236157" y="97434"/>
                    <a:pt x="246818" y="44504"/>
                  </a:cubicBezTo>
                  <a:cubicBezTo>
                    <a:pt x="249675" y="30479"/>
                    <a:pt x="239710" y="17024"/>
                    <a:pt x="225431" y="1556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 name="Google Shape;719;p30"/>
            <p:cNvSpPr/>
            <p:nvPr/>
          </p:nvSpPr>
          <p:spPr>
            <a:xfrm>
              <a:off x="6680695" y="4464490"/>
              <a:ext cx="460753" cy="528407"/>
            </a:xfrm>
            <a:custGeom>
              <a:rect b="b" l="l" r="r" t="t"/>
              <a:pathLst>
                <a:path extrusionOk="0" h="528407" w="460753">
                  <a:moveTo>
                    <a:pt x="269979" y="258492"/>
                  </a:moveTo>
                  <a:lnTo>
                    <a:pt x="219334" y="19294"/>
                  </a:lnTo>
                  <a:cubicBezTo>
                    <a:pt x="216922" y="7806"/>
                    <a:pt x="206705" y="0"/>
                    <a:pt x="195598" y="0"/>
                  </a:cubicBezTo>
                  <a:cubicBezTo>
                    <a:pt x="193187" y="0"/>
                    <a:pt x="190711" y="381"/>
                    <a:pt x="188300" y="1143"/>
                  </a:cubicBezTo>
                  <a:cubicBezTo>
                    <a:pt x="79140" y="35731"/>
                    <a:pt x="0" y="137846"/>
                    <a:pt x="0" y="258492"/>
                  </a:cubicBezTo>
                  <a:cubicBezTo>
                    <a:pt x="0" y="407571"/>
                    <a:pt x="120837" y="528407"/>
                    <a:pt x="269915" y="528407"/>
                  </a:cubicBezTo>
                  <a:cubicBezTo>
                    <a:pt x="344423" y="528407"/>
                    <a:pt x="411949" y="498198"/>
                    <a:pt x="460754" y="449331"/>
                  </a:cubicBezTo>
                  <a:lnTo>
                    <a:pt x="269915" y="25849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 name="Google Shape;720;p30"/>
            <p:cNvSpPr/>
            <p:nvPr/>
          </p:nvSpPr>
          <p:spPr>
            <a:xfrm>
              <a:off x="7017856" y="4334749"/>
              <a:ext cx="321031" cy="294878"/>
            </a:xfrm>
            <a:custGeom>
              <a:rect b="b" l="l" r="r" t="t"/>
              <a:pathLst>
                <a:path extrusionOk="0" h="294878" w="321031">
                  <a:moveTo>
                    <a:pt x="54543" y="19"/>
                  </a:moveTo>
                  <a:cubicBezTo>
                    <a:pt x="43437" y="-108"/>
                    <a:pt x="32457" y="400"/>
                    <a:pt x="21668" y="1606"/>
                  </a:cubicBezTo>
                  <a:cubicBezTo>
                    <a:pt x="7389" y="3192"/>
                    <a:pt x="-2448" y="16710"/>
                    <a:pt x="534" y="30800"/>
                  </a:cubicBezTo>
                  <a:lnTo>
                    <a:pt x="48387" y="256988"/>
                  </a:lnTo>
                  <a:cubicBezTo>
                    <a:pt x="50037" y="264667"/>
                    <a:pt x="56447" y="270442"/>
                    <a:pt x="64253" y="271268"/>
                  </a:cubicBezTo>
                  <a:lnTo>
                    <a:pt x="294440" y="294749"/>
                  </a:lnTo>
                  <a:cubicBezTo>
                    <a:pt x="308656" y="296209"/>
                    <a:pt x="320968" y="285103"/>
                    <a:pt x="321031" y="270823"/>
                  </a:cubicBezTo>
                  <a:lnTo>
                    <a:pt x="321031" y="270569"/>
                  </a:lnTo>
                  <a:cubicBezTo>
                    <a:pt x="321349" y="122062"/>
                    <a:pt x="202987" y="1860"/>
                    <a:pt x="54543" y="19"/>
                  </a:cubicBezTo>
                  <a:lnTo>
                    <a:pt x="54543" y="1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21" name="Google Shape;721;p30"/>
          <p:cNvGrpSpPr/>
          <p:nvPr/>
        </p:nvGrpSpPr>
        <p:grpSpPr>
          <a:xfrm>
            <a:off x="5126391" y="1451413"/>
            <a:ext cx="277703" cy="277730"/>
            <a:chOff x="5511040" y="4334768"/>
            <a:chExt cx="658065" cy="658129"/>
          </a:xfrm>
        </p:grpSpPr>
        <p:sp>
          <p:nvSpPr>
            <p:cNvPr id="722" name="Google Shape;722;p30"/>
            <p:cNvSpPr/>
            <p:nvPr/>
          </p:nvSpPr>
          <p:spPr>
            <a:xfrm>
              <a:off x="5511040" y="4503140"/>
              <a:ext cx="305518" cy="489693"/>
            </a:xfrm>
            <a:custGeom>
              <a:rect b="b" l="l" r="r" t="t"/>
              <a:pathLst>
                <a:path extrusionOk="0" h="489693" w="305518">
                  <a:moveTo>
                    <a:pt x="267250" y="192044"/>
                  </a:moveTo>
                  <a:cubicBezTo>
                    <a:pt x="267250" y="192044"/>
                    <a:pt x="267250" y="191981"/>
                    <a:pt x="267313" y="191917"/>
                  </a:cubicBezTo>
                  <a:lnTo>
                    <a:pt x="305519" y="128389"/>
                  </a:lnTo>
                  <a:lnTo>
                    <a:pt x="253605" y="38587"/>
                  </a:lnTo>
                  <a:cubicBezTo>
                    <a:pt x="239833" y="14724"/>
                    <a:pt x="214384" y="0"/>
                    <a:pt x="186840" y="0"/>
                  </a:cubicBezTo>
                  <a:lnTo>
                    <a:pt x="77109" y="0"/>
                  </a:lnTo>
                  <a:cubicBezTo>
                    <a:pt x="34525" y="0"/>
                    <a:pt x="0" y="34525"/>
                    <a:pt x="0" y="77110"/>
                  </a:cubicBezTo>
                  <a:lnTo>
                    <a:pt x="0" y="450346"/>
                  </a:lnTo>
                  <a:cubicBezTo>
                    <a:pt x="0" y="471353"/>
                    <a:pt x="16501" y="489123"/>
                    <a:pt x="37507" y="489694"/>
                  </a:cubicBezTo>
                  <a:cubicBezTo>
                    <a:pt x="37888" y="489694"/>
                    <a:pt x="38206" y="489694"/>
                    <a:pt x="38586" y="489694"/>
                  </a:cubicBezTo>
                  <a:cubicBezTo>
                    <a:pt x="59911" y="489694"/>
                    <a:pt x="77173" y="472431"/>
                    <a:pt x="77173" y="451107"/>
                  </a:cubicBezTo>
                  <a:lnTo>
                    <a:pt x="77173" y="266044"/>
                  </a:lnTo>
                  <a:lnTo>
                    <a:pt x="154283" y="266044"/>
                  </a:lnTo>
                  <a:lnTo>
                    <a:pt x="154283" y="450346"/>
                  </a:lnTo>
                  <a:cubicBezTo>
                    <a:pt x="154283" y="471353"/>
                    <a:pt x="170783" y="489123"/>
                    <a:pt x="191790" y="489694"/>
                  </a:cubicBezTo>
                  <a:cubicBezTo>
                    <a:pt x="192171" y="489694"/>
                    <a:pt x="192488" y="489694"/>
                    <a:pt x="192869" y="489694"/>
                  </a:cubicBezTo>
                  <a:cubicBezTo>
                    <a:pt x="214193" y="489694"/>
                    <a:pt x="231456" y="472431"/>
                    <a:pt x="231456" y="451107"/>
                  </a:cubicBezTo>
                  <a:lnTo>
                    <a:pt x="231456" y="154219"/>
                  </a:lnTo>
                  <a:lnTo>
                    <a:pt x="262173" y="202389"/>
                  </a:lnTo>
                  <a:cubicBezTo>
                    <a:pt x="263632" y="198835"/>
                    <a:pt x="265346" y="195345"/>
                    <a:pt x="267313" y="191981"/>
                  </a:cubicBezTo>
                  <a:lnTo>
                    <a:pt x="267313" y="19198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 name="Google Shape;723;p30"/>
            <p:cNvSpPr/>
            <p:nvPr/>
          </p:nvSpPr>
          <p:spPr>
            <a:xfrm>
              <a:off x="5574949" y="4334768"/>
              <a:ext cx="128579" cy="128579"/>
            </a:xfrm>
            <a:custGeom>
              <a:rect b="b" l="l" r="r" t="t"/>
              <a:pathLst>
                <a:path extrusionOk="0" h="128579" w="128579">
                  <a:moveTo>
                    <a:pt x="128579" y="64290"/>
                  </a:moveTo>
                  <a:cubicBezTo>
                    <a:pt x="128579" y="99796"/>
                    <a:pt x="99796" y="128579"/>
                    <a:pt x="64290" y="128579"/>
                  </a:cubicBezTo>
                  <a:cubicBezTo>
                    <a:pt x="28783" y="128579"/>
                    <a:pt x="0" y="99796"/>
                    <a:pt x="0" y="64290"/>
                  </a:cubicBezTo>
                  <a:cubicBezTo>
                    <a:pt x="0" y="28783"/>
                    <a:pt x="28783" y="0"/>
                    <a:pt x="64290" y="0"/>
                  </a:cubicBezTo>
                  <a:cubicBezTo>
                    <a:pt x="99796" y="0"/>
                    <a:pt x="128579" y="28783"/>
                    <a:pt x="128579"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 name="Google Shape;724;p30"/>
            <p:cNvSpPr/>
            <p:nvPr/>
          </p:nvSpPr>
          <p:spPr>
            <a:xfrm>
              <a:off x="5806123" y="4503140"/>
              <a:ext cx="362982" cy="489757"/>
            </a:xfrm>
            <a:custGeom>
              <a:rect b="b" l="l" r="r" t="t"/>
              <a:pathLst>
                <a:path extrusionOk="0" h="489757" w="362982">
                  <a:moveTo>
                    <a:pt x="285937" y="0"/>
                  </a:moveTo>
                  <a:lnTo>
                    <a:pt x="176206" y="0"/>
                  </a:lnTo>
                  <a:cubicBezTo>
                    <a:pt x="148662" y="0"/>
                    <a:pt x="123213" y="14724"/>
                    <a:pt x="109441" y="38587"/>
                  </a:cubicBezTo>
                  <a:lnTo>
                    <a:pt x="5359" y="211782"/>
                  </a:lnTo>
                  <a:cubicBezTo>
                    <a:pt x="-2003" y="224094"/>
                    <a:pt x="-1749" y="239452"/>
                    <a:pt x="5930" y="251574"/>
                  </a:cubicBezTo>
                  <a:cubicBezTo>
                    <a:pt x="13356" y="263252"/>
                    <a:pt x="25604" y="269091"/>
                    <a:pt x="37853" y="269091"/>
                  </a:cubicBezTo>
                  <a:cubicBezTo>
                    <a:pt x="50102" y="269091"/>
                    <a:pt x="62350" y="263252"/>
                    <a:pt x="69776" y="251574"/>
                  </a:cubicBezTo>
                  <a:lnTo>
                    <a:pt x="131654" y="154283"/>
                  </a:lnTo>
                  <a:lnTo>
                    <a:pt x="131654" y="450727"/>
                  </a:lnTo>
                  <a:cubicBezTo>
                    <a:pt x="131654" y="471543"/>
                    <a:pt x="148726" y="489376"/>
                    <a:pt x="169542" y="489757"/>
                  </a:cubicBezTo>
                  <a:cubicBezTo>
                    <a:pt x="170177" y="489757"/>
                    <a:pt x="170812" y="489757"/>
                    <a:pt x="171446" y="489757"/>
                  </a:cubicBezTo>
                  <a:cubicBezTo>
                    <a:pt x="192326" y="489123"/>
                    <a:pt x="208763" y="471670"/>
                    <a:pt x="208763" y="450727"/>
                  </a:cubicBezTo>
                  <a:lnTo>
                    <a:pt x="208763" y="266108"/>
                  </a:lnTo>
                  <a:lnTo>
                    <a:pt x="285873" y="266108"/>
                  </a:lnTo>
                  <a:lnTo>
                    <a:pt x="285873" y="450727"/>
                  </a:lnTo>
                  <a:cubicBezTo>
                    <a:pt x="285873" y="471543"/>
                    <a:pt x="302945" y="489376"/>
                    <a:pt x="323761" y="489757"/>
                  </a:cubicBezTo>
                  <a:cubicBezTo>
                    <a:pt x="324396" y="489757"/>
                    <a:pt x="325031" y="489757"/>
                    <a:pt x="325666" y="489757"/>
                  </a:cubicBezTo>
                  <a:cubicBezTo>
                    <a:pt x="346545" y="489123"/>
                    <a:pt x="362983" y="471670"/>
                    <a:pt x="362983" y="450727"/>
                  </a:cubicBezTo>
                  <a:lnTo>
                    <a:pt x="362983" y="77173"/>
                  </a:lnTo>
                  <a:cubicBezTo>
                    <a:pt x="362983" y="34588"/>
                    <a:pt x="328458" y="64"/>
                    <a:pt x="285873" y="6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 name="Google Shape;725;p30"/>
            <p:cNvSpPr/>
            <p:nvPr/>
          </p:nvSpPr>
          <p:spPr>
            <a:xfrm>
              <a:off x="5975982" y="4334768"/>
              <a:ext cx="128579" cy="128579"/>
            </a:xfrm>
            <a:custGeom>
              <a:rect b="b" l="l" r="r" t="t"/>
              <a:pathLst>
                <a:path extrusionOk="0" h="128579" w="128579">
                  <a:moveTo>
                    <a:pt x="128579" y="64290"/>
                  </a:moveTo>
                  <a:cubicBezTo>
                    <a:pt x="128579" y="99796"/>
                    <a:pt x="99796" y="128579"/>
                    <a:pt x="64290" y="128579"/>
                  </a:cubicBezTo>
                  <a:cubicBezTo>
                    <a:pt x="28783" y="128579"/>
                    <a:pt x="0" y="99796"/>
                    <a:pt x="0" y="64290"/>
                  </a:cubicBezTo>
                  <a:cubicBezTo>
                    <a:pt x="0" y="28783"/>
                    <a:pt x="28783" y="0"/>
                    <a:pt x="64290" y="0"/>
                  </a:cubicBezTo>
                  <a:cubicBezTo>
                    <a:pt x="99796" y="0"/>
                    <a:pt x="128579" y="28783"/>
                    <a:pt x="128579"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9" name="Shape 729"/>
        <p:cNvGrpSpPr/>
        <p:nvPr/>
      </p:nvGrpSpPr>
      <p:grpSpPr>
        <a:xfrm>
          <a:off x="0" y="0"/>
          <a:ext cx="0" cy="0"/>
          <a:chOff x="0" y="0"/>
          <a:chExt cx="0" cy="0"/>
        </a:xfrm>
      </p:grpSpPr>
      <p:sp>
        <p:nvSpPr>
          <p:cNvPr id="730" name="Google Shape;730;p31"/>
          <p:cNvSpPr/>
          <p:nvPr/>
        </p:nvSpPr>
        <p:spPr>
          <a:xfrm>
            <a:off x="4304822" y="2668346"/>
            <a:ext cx="1523400" cy="1523400"/>
          </a:xfrm>
          <a:prstGeom prst="ellipse">
            <a:avLst/>
          </a:prstGeom>
          <a:solidFill>
            <a:schemeClr val="accent4"/>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31" name="Google Shape;731;p31"/>
          <p:cNvSpPr/>
          <p:nvPr/>
        </p:nvSpPr>
        <p:spPr>
          <a:xfrm>
            <a:off x="4339652" y="1537100"/>
            <a:ext cx="1523400" cy="1523400"/>
          </a:xfrm>
          <a:prstGeom prst="ellipse">
            <a:avLst/>
          </a:prstGeom>
          <a:solidFill>
            <a:schemeClr val="accent2"/>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32" name="Google Shape;732;p31"/>
          <p:cNvSpPr/>
          <p:nvPr/>
        </p:nvSpPr>
        <p:spPr>
          <a:xfrm>
            <a:off x="3227318" y="1537097"/>
            <a:ext cx="1523400" cy="1523400"/>
          </a:xfrm>
          <a:prstGeom prst="ellipse">
            <a:avLst/>
          </a:prstGeom>
          <a:solidFill>
            <a:schemeClr val="accent5"/>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33" name="Google Shape;733;p31"/>
          <p:cNvSpPr/>
          <p:nvPr/>
        </p:nvSpPr>
        <p:spPr>
          <a:xfrm>
            <a:off x="3227321" y="2668346"/>
            <a:ext cx="1523400" cy="1523400"/>
          </a:xfrm>
          <a:prstGeom prst="ellipse">
            <a:avLst/>
          </a:prstGeom>
          <a:solidFill>
            <a:schemeClr val="lt2"/>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34" name="Google Shape;734;p31"/>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This is a diagram</a:t>
            </a:r>
            <a:endParaRPr sz="2820"/>
          </a:p>
        </p:txBody>
      </p:sp>
      <p:sp>
        <p:nvSpPr>
          <p:cNvPr id="735" name="Google Shape;735;p31"/>
          <p:cNvSpPr/>
          <p:nvPr/>
        </p:nvSpPr>
        <p:spPr>
          <a:xfrm>
            <a:off x="3855900" y="2136870"/>
            <a:ext cx="1418700" cy="1419000"/>
          </a:xfrm>
          <a:prstGeom prst="ellipse">
            <a:avLst/>
          </a:prstGeom>
          <a:solidFill>
            <a:schemeClr val="lt1"/>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36" name="Google Shape;736;p31"/>
          <p:cNvSpPr txBox="1"/>
          <p:nvPr/>
        </p:nvSpPr>
        <p:spPr>
          <a:xfrm>
            <a:off x="3823138" y="2646279"/>
            <a:ext cx="1418700" cy="4002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000">
                <a:solidFill>
                  <a:schemeClr val="dk1"/>
                </a:solidFill>
                <a:latin typeface="Figtree ExtraBold"/>
                <a:ea typeface="Figtree ExtraBold"/>
                <a:cs typeface="Figtree ExtraBold"/>
                <a:sym typeface="Figtree ExtraBold"/>
              </a:rPr>
              <a:t>Mercury</a:t>
            </a:r>
            <a:endParaRPr sz="2000">
              <a:solidFill>
                <a:schemeClr val="dk1"/>
              </a:solidFill>
              <a:latin typeface="Figtree ExtraBold"/>
              <a:ea typeface="Figtree ExtraBold"/>
              <a:cs typeface="Figtree ExtraBold"/>
              <a:sym typeface="Figtree ExtraBold"/>
            </a:endParaRPr>
          </a:p>
        </p:txBody>
      </p:sp>
      <p:sp>
        <p:nvSpPr>
          <p:cNvPr id="737" name="Google Shape;737;p31"/>
          <p:cNvSpPr/>
          <p:nvPr/>
        </p:nvSpPr>
        <p:spPr>
          <a:xfrm>
            <a:off x="3134674" y="3568647"/>
            <a:ext cx="786300" cy="7863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38" name="Google Shape;738;p31"/>
          <p:cNvSpPr/>
          <p:nvPr/>
        </p:nvSpPr>
        <p:spPr>
          <a:xfrm>
            <a:off x="5223035" y="3568644"/>
            <a:ext cx="786300" cy="7863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39" name="Google Shape;739;p31"/>
          <p:cNvSpPr/>
          <p:nvPr/>
        </p:nvSpPr>
        <p:spPr>
          <a:xfrm>
            <a:off x="3134663" y="1391426"/>
            <a:ext cx="786300" cy="7863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40" name="Google Shape;740;p31"/>
          <p:cNvSpPr/>
          <p:nvPr/>
        </p:nvSpPr>
        <p:spPr>
          <a:xfrm>
            <a:off x="5223037" y="1391426"/>
            <a:ext cx="786300" cy="7863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41" name="Google Shape;741;p31"/>
          <p:cNvSpPr txBox="1"/>
          <p:nvPr/>
        </p:nvSpPr>
        <p:spPr>
          <a:xfrm>
            <a:off x="6161742" y="1450192"/>
            <a:ext cx="17007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Mars</a:t>
            </a:r>
            <a:endParaRPr sz="1600">
              <a:solidFill>
                <a:schemeClr val="dk1"/>
              </a:solidFill>
              <a:latin typeface="Figtree ExtraBold"/>
              <a:ea typeface="Figtree ExtraBold"/>
              <a:cs typeface="Figtree ExtraBold"/>
              <a:sym typeface="Figtree ExtraBold"/>
            </a:endParaRPr>
          </a:p>
        </p:txBody>
      </p:sp>
      <p:sp>
        <p:nvSpPr>
          <p:cNvPr id="742" name="Google Shape;742;p31"/>
          <p:cNvSpPr txBox="1"/>
          <p:nvPr/>
        </p:nvSpPr>
        <p:spPr>
          <a:xfrm>
            <a:off x="6161742" y="1657246"/>
            <a:ext cx="17007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Despite being red, Mars is very cold</a:t>
            </a:r>
            <a:endParaRPr sz="1200">
              <a:solidFill>
                <a:schemeClr val="dk1"/>
              </a:solidFill>
              <a:latin typeface="Nunito Sans"/>
              <a:ea typeface="Nunito Sans"/>
              <a:cs typeface="Nunito Sans"/>
              <a:sym typeface="Nunito Sans"/>
            </a:endParaRPr>
          </a:p>
        </p:txBody>
      </p:sp>
      <p:sp>
        <p:nvSpPr>
          <p:cNvPr id="743" name="Google Shape;743;p31"/>
          <p:cNvSpPr txBox="1"/>
          <p:nvPr/>
        </p:nvSpPr>
        <p:spPr>
          <a:xfrm>
            <a:off x="6161733" y="3627423"/>
            <a:ext cx="17007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Neptune</a:t>
            </a:r>
            <a:endParaRPr sz="1600">
              <a:solidFill>
                <a:schemeClr val="dk1"/>
              </a:solidFill>
              <a:latin typeface="Figtree ExtraBold"/>
              <a:ea typeface="Figtree ExtraBold"/>
              <a:cs typeface="Figtree ExtraBold"/>
              <a:sym typeface="Figtree ExtraBold"/>
            </a:endParaRPr>
          </a:p>
        </p:txBody>
      </p:sp>
      <p:sp>
        <p:nvSpPr>
          <p:cNvPr id="744" name="Google Shape;744;p31"/>
          <p:cNvSpPr txBox="1"/>
          <p:nvPr/>
        </p:nvSpPr>
        <p:spPr>
          <a:xfrm>
            <a:off x="6161733" y="3834477"/>
            <a:ext cx="17007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Neptune is the eighth planet from the Sun</a:t>
            </a:r>
            <a:endParaRPr sz="1200">
              <a:solidFill>
                <a:schemeClr val="dk1"/>
              </a:solidFill>
              <a:latin typeface="Nunito Sans"/>
              <a:ea typeface="Nunito Sans"/>
              <a:cs typeface="Nunito Sans"/>
              <a:sym typeface="Nunito Sans"/>
            </a:endParaRPr>
          </a:p>
        </p:txBody>
      </p:sp>
      <p:sp>
        <p:nvSpPr>
          <p:cNvPr id="745" name="Google Shape;745;p31"/>
          <p:cNvSpPr txBox="1"/>
          <p:nvPr/>
        </p:nvSpPr>
        <p:spPr>
          <a:xfrm>
            <a:off x="1281558" y="1450211"/>
            <a:ext cx="1700700" cy="30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Earth</a:t>
            </a:r>
            <a:endParaRPr sz="1600">
              <a:solidFill>
                <a:schemeClr val="dk1"/>
              </a:solidFill>
              <a:latin typeface="Figtree ExtraBold"/>
              <a:ea typeface="Figtree ExtraBold"/>
              <a:cs typeface="Figtree ExtraBold"/>
              <a:sym typeface="Figtree ExtraBold"/>
            </a:endParaRPr>
          </a:p>
        </p:txBody>
      </p:sp>
      <p:sp>
        <p:nvSpPr>
          <p:cNvPr id="746" name="Google Shape;746;p31"/>
          <p:cNvSpPr txBox="1"/>
          <p:nvPr/>
        </p:nvSpPr>
        <p:spPr>
          <a:xfrm>
            <a:off x="1281558" y="1657249"/>
            <a:ext cx="1700700" cy="461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Earth is also known as the Blue Planet</a:t>
            </a:r>
            <a:endParaRPr sz="1200">
              <a:solidFill>
                <a:schemeClr val="dk1"/>
              </a:solidFill>
              <a:latin typeface="Nunito Sans"/>
              <a:ea typeface="Nunito Sans"/>
              <a:cs typeface="Nunito Sans"/>
              <a:sym typeface="Nunito Sans"/>
            </a:endParaRPr>
          </a:p>
        </p:txBody>
      </p:sp>
      <p:sp>
        <p:nvSpPr>
          <p:cNvPr id="747" name="Google Shape;747;p31"/>
          <p:cNvSpPr txBox="1"/>
          <p:nvPr/>
        </p:nvSpPr>
        <p:spPr>
          <a:xfrm>
            <a:off x="1281567" y="3627435"/>
            <a:ext cx="1700700" cy="30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Saturn</a:t>
            </a:r>
            <a:endParaRPr sz="1600">
              <a:solidFill>
                <a:schemeClr val="dk1"/>
              </a:solidFill>
              <a:latin typeface="Figtree ExtraBold"/>
              <a:ea typeface="Figtree ExtraBold"/>
              <a:cs typeface="Figtree ExtraBold"/>
              <a:sym typeface="Figtree ExtraBold"/>
            </a:endParaRPr>
          </a:p>
        </p:txBody>
      </p:sp>
      <p:sp>
        <p:nvSpPr>
          <p:cNvPr id="748" name="Google Shape;748;p31"/>
          <p:cNvSpPr txBox="1"/>
          <p:nvPr/>
        </p:nvSpPr>
        <p:spPr>
          <a:xfrm>
            <a:off x="1281567" y="3834473"/>
            <a:ext cx="1700700" cy="461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Saturn is composed of hydrogen and helium</a:t>
            </a:r>
            <a:endParaRPr sz="1200">
              <a:solidFill>
                <a:schemeClr val="dk1"/>
              </a:solidFill>
              <a:latin typeface="Nunito Sans"/>
              <a:ea typeface="Nunito Sans"/>
              <a:cs typeface="Nunito Sans"/>
              <a:sym typeface="Nunito Sans"/>
            </a:endParaRPr>
          </a:p>
        </p:txBody>
      </p:sp>
      <p:grpSp>
        <p:nvGrpSpPr>
          <p:cNvPr id="749" name="Google Shape;749;p31"/>
          <p:cNvGrpSpPr/>
          <p:nvPr/>
        </p:nvGrpSpPr>
        <p:grpSpPr>
          <a:xfrm>
            <a:off x="3352370" y="3786548"/>
            <a:ext cx="350911" cy="350519"/>
            <a:chOff x="1930931" y="5534489"/>
            <a:chExt cx="658247" cy="657510"/>
          </a:xfrm>
        </p:grpSpPr>
        <p:sp>
          <p:nvSpPr>
            <p:cNvPr id="750" name="Google Shape;750;p31"/>
            <p:cNvSpPr/>
            <p:nvPr/>
          </p:nvSpPr>
          <p:spPr>
            <a:xfrm>
              <a:off x="1931066" y="5753712"/>
              <a:ext cx="658112" cy="438287"/>
            </a:xfrm>
            <a:custGeom>
              <a:rect b="b" l="l" r="r" t="t"/>
              <a:pathLst>
                <a:path extrusionOk="0" h="438287" w="658112">
                  <a:moveTo>
                    <a:pt x="638955" y="399764"/>
                  </a:moveTo>
                  <a:lnTo>
                    <a:pt x="618392" y="399764"/>
                  </a:lnTo>
                  <a:lnTo>
                    <a:pt x="618392" y="19294"/>
                  </a:lnTo>
                  <a:cubicBezTo>
                    <a:pt x="618392" y="8631"/>
                    <a:pt x="609761" y="0"/>
                    <a:pt x="599099" y="0"/>
                  </a:cubicBezTo>
                  <a:lnTo>
                    <a:pt x="521989" y="0"/>
                  </a:lnTo>
                  <a:cubicBezTo>
                    <a:pt x="511327" y="0"/>
                    <a:pt x="502696" y="8631"/>
                    <a:pt x="502696" y="19294"/>
                  </a:cubicBezTo>
                  <a:lnTo>
                    <a:pt x="502696" y="399764"/>
                  </a:lnTo>
                  <a:lnTo>
                    <a:pt x="464109" y="399764"/>
                  </a:lnTo>
                  <a:lnTo>
                    <a:pt x="464109" y="147810"/>
                  </a:lnTo>
                  <a:cubicBezTo>
                    <a:pt x="464109" y="137147"/>
                    <a:pt x="455478" y="128516"/>
                    <a:pt x="444816" y="128516"/>
                  </a:cubicBezTo>
                  <a:lnTo>
                    <a:pt x="367706" y="128516"/>
                  </a:lnTo>
                  <a:cubicBezTo>
                    <a:pt x="357044" y="128516"/>
                    <a:pt x="348413" y="137147"/>
                    <a:pt x="348413" y="147810"/>
                  </a:cubicBezTo>
                  <a:lnTo>
                    <a:pt x="348413" y="399764"/>
                  </a:lnTo>
                  <a:lnTo>
                    <a:pt x="309827" y="399764"/>
                  </a:lnTo>
                  <a:lnTo>
                    <a:pt x="309827" y="218509"/>
                  </a:lnTo>
                  <a:cubicBezTo>
                    <a:pt x="309827" y="207847"/>
                    <a:pt x="301195" y="199216"/>
                    <a:pt x="290533" y="199216"/>
                  </a:cubicBezTo>
                  <a:lnTo>
                    <a:pt x="213424" y="199216"/>
                  </a:lnTo>
                  <a:cubicBezTo>
                    <a:pt x="202762" y="199216"/>
                    <a:pt x="194130" y="207847"/>
                    <a:pt x="194130" y="218509"/>
                  </a:cubicBezTo>
                  <a:lnTo>
                    <a:pt x="194130" y="399764"/>
                  </a:lnTo>
                  <a:lnTo>
                    <a:pt x="155544" y="399764"/>
                  </a:lnTo>
                  <a:lnTo>
                    <a:pt x="155544" y="264775"/>
                  </a:lnTo>
                  <a:cubicBezTo>
                    <a:pt x="155544" y="254113"/>
                    <a:pt x="146913" y="245482"/>
                    <a:pt x="136251" y="245482"/>
                  </a:cubicBezTo>
                  <a:lnTo>
                    <a:pt x="59141" y="245482"/>
                  </a:lnTo>
                  <a:cubicBezTo>
                    <a:pt x="48479" y="245482"/>
                    <a:pt x="39848" y="254113"/>
                    <a:pt x="39848" y="264775"/>
                  </a:cubicBezTo>
                  <a:lnTo>
                    <a:pt x="39848" y="399764"/>
                  </a:lnTo>
                  <a:lnTo>
                    <a:pt x="19793" y="399764"/>
                  </a:lnTo>
                  <a:cubicBezTo>
                    <a:pt x="9892" y="399764"/>
                    <a:pt x="1198" y="406999"/>
                    <a:pt x="119" y="416836"/>
                  </a:cubicBezTo>
                  <a:cubicBezTo>
                    <a:pt x="-1151" y="428450"/>
                    <a:pt x="7925" y="438287"/>
                    <a:pt x="19285" y="438287"/>
                  </a:cubicBezTo>
                  <a:lnTo>
                    <a:pt x="638320" y="438287"/>
                  </a:lnTo>
                  <a:cubicBezTo>
                    <a:pt x="648221" y="438287"/>
                    <a:pt x="656915" y="431052"/>
                    <a:pt x="657994" y="421215"/>
                  </a:cubicBezTo>
                  <a:cubicBezTo>
                    <a:pt x="659263" y="409602"/>
                    <a:pt x="650188" y="399764"/>
                    <a:pt x="638828" y="399764"/>
                  </a:cubicBezTo>
                  <a:lnTo>
                    <a:pt x="638828" y="39976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 name="Google Shape;751;p31"/>
            <p:cNvSpPr/>
            <p:nvPr/>
          </p:nvSpPr>
          <p:spPr>
            <a:xfrm>
              <a:off x="1930931" y="5534489"/>
              <a:ext cx="658086" cy="414314"/>
            </a:xfrm>
            <a:custGeom>
              <a:rect b="b" l="l" r="r" t="t"/>
              <a:pathLst>
                <a:path extrusionOk="0" h="414314" w="658086">
                  <a:moveTo>
                    <a:pt x="19230" y="414251"/>
                  </a:moveTo>
                  <a:cubicBezTo>
                    <a:pt x="139559" y="414251"/>
                    <a:pt x="270042" y="371032"/>
                    <a:pt x="386691" y="292589"/>
                  </a:cubicBezTo>
                  <a:cubicBezTo>
                    <a:pt x="478016" y="231155"/>
                    <a:pt x="554174" y="152586"/>
                    <a:pt x="601455" y="72240"/>
                  </a:cubicBezTo>
                  <a:lnTo>
                    <a:pt x="620177" y="142115"/>
                  </a:lnTo>
                  <a:cubicBezTo>
                    <a:pt x="622462" y="150746"/>
                    <a:pt x="633632" y="158171"/>
                    <a:pt x="643786" y="155759"/>
                  </a:cubicBezTo>
                  <a:cubicBezTo>
                    <a:pt x="654131" y="153284"/>
                    <a:pt x="660160" y="142432"/>
                    <a:pt x="657431" y="132151"/>
                  </a:cubicBezTo>
                  <a:lnTo>
                    <a:pt x="625889" y="14296"/>
                  </a:lnTo>
                  <a:cubicBezTo>
                    <a:pt x="623160" y="4015"/>
                    <a:pt x="612562" y="-2078"/>
                    <a:pt x="602280" y="651"/>
                  </a:cubicBezTo>
                  <a:lnTo>
                    <a:pt x="484426" y="32194"/>
                  </a:lnTo>
                  <a:cubicBezTo>
                    <a:pt x="474145" y="34923"/>
                    <a:pt x="468053" y="45521"/>
                    <a:pt x="470781" y="55802"/>
                  </a:cubicBezTo>
                  <a:cubicBezTo>
                    <a:pt x="473510" y="66084"/>
                    <a:pt x="484109" y="72176"/>
                    <a:pt x="494390" y="69447"/>
                  </a:cubicBezTo>
                  <a:lnTo>
                    <a:pt x="570294" y="49139"/>
                  </a:lnTo>
                  <a:cubicBezTo>
                    <a:pt x="526186" y="125804"/>
                    <a:pt x="453265" y="201327"/>
                    <a:pt x="365176" y="260603"/>
                  </a:cubicBezTo>
                  <a:cubicBezTo>
                    <a:pt x="254874" y="334857"/>
                    <a:pt x="132007" y="375728"/>
                    <a:pt x="19293" y="375728"/>
                  </a:cubicBezTo>
                  <a:cubicBezTo>
                    <a:pt x="8631" y="375728"/>
                    <a:pt x="0" y="384359"/>
                    <a:pt x="0" y="395021"/>
                  </a:cubicBezTo>
                  <a:cubicBezTo>
                    <a:pt x="0" y="405683"/>
                    <a:pt x="8631" y="414314"/>
                    <a:pt x="19293" y="41431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52" name="Google Shape;752;p31"/>
          <p:cNvGrpSpPr/>
          <p:nvPr/>
        </p:nvGrpSpPr>
        <p:grpSpPr>
          <a:xfrm>
            <a:off x="5440732" y="1609084"/>
            <a:ext cx="350921" cy="350982"/>
            <a:chOff x="11029419" y="4334705"/>
            <a:chExt cx="658141" cy="658256"/>
          </a:xfrm>
        </p:grpSpPr>
        <p:sp>
          <p:nvSpPr>
            <p:cNvPr id="753" name="Google Shape;753;p31"/>
            <p:cNvSpPr/>
            <p:nvPr/>
          </p:nvSpPr>
          <p:spPr>
            <a:xfrm>
              <a:off x="11029419" y="4334705"/>
              <a:ext cx="427631" cy="485885"/>
            </a:xfrm>
            <a:custGeom>
              <a:rect b="b" l="l" r="r" t="t"/>
              <a:pathLst>
                <a:path extrusionOk="0" h="485885" w="427631">
                  <a:moveTo>
                    <a:pt x="158731" y="436827"/>
                  </a:moveTo>
                  <a:cubicBezTo>
                    <a:pt x="164887" y="438668"/>
                    <a:pt x="171170" y="440255"/>
                    <a:pt x="177517" y="441587"/>
                  </a:cubicBezTo>
                  <a:cubicBezTo>
                    <a:pt x="174661" y="425658"/>
                    <a:pt x="173265" y="409474"/>
                    <a:pt x="173392" y="393037"/>
                  </a:cubicBezTo>
                  <a:cubicBezTo>
                    <a:pt x="173709" y="357941"/>
                    <a:pt x="180817" y="323987"/>
                    <a:pt x="194589" y="291938"/>
                  </a:cubicBezTo>
                  <a:cubicBezTo>
                    <a:pt x="207916" y="261030"/>
                    <a:pt x="226765" y="233296"/>
                    <a:pt x="250755" y="209497"/>
                  </a:cubicBezTo>
                  <a:cubicBezTo>
                    <a:pt x="274745" y="185697"/>
                    <a:pt x="302670" y="167039"/>
                    <a:pt x="333640" y="153965"/>
                  </a:cubicBezTo>
                  <a:cubicBezTo>
                    <a:pt x="363532" y="141399"/>
                    <a:pt x="395137" y="134608"/>
                    <a:pt x="427631" y="133720"/>
                  </a:cubicBezTo>
                  <a:cubicBezTo>
                    <a:pt x="393170" y="55024"/>
                    <a:pt x="314601" y="0"/>
                    <a:pt x="223148" y="0"/>
                  </a:cubicBezTo>
                  <a:cubicBezTo>
                    <a:pt x="99519" y="0"/>
                    <a:pt x="-883" y="101163"/>
                    <a:pt x="6" y="224792"/>
                  </a:cubicBezTo>
                  <a:cubicBezTo>
                    <a:pt x="451" y="284639"/>
                    <a:pt x="24440" y="338838"/>
                    <a:pt x="63154" y="378630"/>
                  </a:cubicBezTo>
                  <a:lnTo>
                    <a:pt x="54078" y="471352"/>
                  </a:lnTo>
                  <a:cubicBezTo>
                    <a:pt x="53253" y="479603"/>
                    <a:pt x="59917" y="485886"/>
                    <a:pt x="67278" y="485886"/>
                  </a:cubicBezTo>
                  <a:cubicBezTo>
                    <a:pt x="69437" y="485886"/>
                    <a:pt x="71594" y="485378"/>
                    <a:pt x="73752" y="484172"/>
                  </a:cubicBezTo>
                  <a:lnTo>
                    <a:pt x="158668" y="43670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4" name="Google Shape;754;p31"/>
            <p:cNvSpPr/>
            <p:nvPr/>
          </p:nvSpPr>
          <p:spPr>
            <a:xfrm>
              <a:off x="11241326" y="4506948"/>
              <a:ext cx="446234" cy="486013"/>
            </a:xfrm>
            <a:custGeom>
              <a:rect b="b" l="l" r="r" t="t"/>
              <a:pathLst>
                <a:path extrusionOk="0" h="486013" w="446234">
                  <a:moveTo>
                    <a:pt x="223150" y="0"/>
                  </a:moveTo>
                  <a:cubicBezTo>
                    <a:pt x="100599" y="0"/>
                    <a:pt x="1087" y="98815"/>
                    <a:pt x="8" y="221175"/>
                  </a:cubicBezTo>
                  <a:cubicBezTo>
                    <a:pt x="-1008" y="341758"/>
                    <a:pt x="95015" y="442223"/>
                    <a:pt x="215534" y="446157"/>
                  </a:cubicBezTo>
                  <a:cubicBezTo>
                    <a:pt x="242379" y="447046"/>
                    <a:pt x="267194" y="442984"/>
                    <a:pt x="287567" y="436828"/>
                  </a:cubicBezTo>
                  <a:lnTo>
                    <a:pt x="372482" y="484299"/>
                  </a:lnTo>
                  <a:cubicBezTo>
                    <a:pt x="374577" y="485505"/>
                    <a:pt x="376798" y="486013"/>
                    <a:pt x="378956" y="486013"/>
                  </a:cubicBezTo>
                  <a:cubicBezTo>
                    <a:pt x="386318" y="486013"/>
                    <a:pt x="392982" y="479730"/>
                    <a:pt x="392157" y="471480"/>
                  </a:cubicBezTo>
                  <a:lnTo>
                    <a:pt x="383081" y="378758"/>
                  </a:lnTo>
                  <a:cubicBezTo>
                    <a:pt x="421794" y="338965"/>
                    <a:pt x="445784" y="284703"/>
                    <a:pt x="446229" y="224919"/>
                  </a:cubicBezTo>
                  <a:cubicBezTo>
                    <a:pt x="447117" y="101290"/>
                    <a:pt x="346716" y="127"/>
                    <a:pt x="223087" y="127"/>
                  </a:cubicBezTo>
                  <a:lnTo>
                    <a:pt x="223087" y="127"/>
                  </a:lnTo>
                  <a:close/>
                  <a:moveTo>
                    <a:pt x="125795" y="121091"/>
                  </a:moveTo>
                  <a:lnTo>
                    <a:pt x="200747" y="121091"/>
                  </a:lnTo>
                  <a:cubicBezTo>
                    <a:pt x="210647" y="121091"/>
                    <a:pt x="219342" y="128326"/>
                    <a:pt x="220421" y="138163"/>
                  </a:cubicBezTo>
                  <a:cubicBezTo>
                    <a:pt x="221691" y="149777"/>
                    <a:pt x="212615" y="159614"/>
                    <a:pt x="201254" y="159614"/>
                  </a:cubicBezTo>
                  <a:lnTo>
                    <a:pt x="126303" y="159614"/>
                  </a:lnTo>
                  <a:cubicBezTo>
                    <a:pt x="116402" y="159614"/>
                    <a:pt x="107707" y="152379"/>
                    <a:pt x="106629" y="142542"/>
                  </a:cubicBezTo>
                  <a:cubicBezTo>
                    <a:pt x="105359" y="130928"/>
                    <a:pt x="114435" y="121091"/>
                    <a:pt x="125795" y="121091"/>
                  </a:cubicBezTo>
                  <a:close/>
                  <a:moveTo>
                    <a:pt x="320441" y="319037"/>
                  </a:moveTo>
                  <a:lnTo>
                    <a:pt x="126303" y="319037"/>
                  </a:lnTo>
                  <a:cubicBezTo>
                    <a:pt x="116402" y="319037"/>
                    <a:pt x="107707" y="311802"/>
                    <a:pt x="106629" y="301965"/>
                  </a:cubicBezTo>
                  <a:cubicBezTo>
                    <a:pt x="105359" y="290351"/>
                    <a:pt x="114435" y="280514"/>
                    <a:pt x="125795" y="280514"/>
                  </a:cubicBezTo>
                  <a:lnTo>
                    <a:pt x="319934" y="280514"/>
                  </a:lnTo>
                  <a:cubicBezTo>
                    <a:pt x="329834" y="280514"/>
                    <a:pt x="338529" y="287749"/>
                    <a:pt x="339608" y="297586"/>
                  </a:cubicBezTo>
                  <a:cubicBezTo>
                    <a:pt x="340877" y="309200"/>
                    <a:pt x="331802" y="319037"/>
                    <a:pt x="320441" y="319037"/>
                  </a:cubicBezTo>
                  <a:close/>
                  <a:moveTo>
                    <a:pt x="320441" y="239326"/>
                  </a:moveTo>
                  <a:lnTo>
                    <a:pt x="126303" y="239326"/>
                  </a:lnTo>
                  <a:cubicBezTo>
                    <a:pt x="116402" y="239326"/>
                    <a:pt x="107707" y="232091"/>
                    <a:pt x="106629" y="222254"/>
                  </a:cubicBezTo>
                  <a:cubicBezTo>
                    <a:pt x="105359" y="210639"/>
                    <a:pt x="114435" y="200803"/>
                    <a:pt x="125795" y="200803"/>
                  </a:cubicBezTo>
                  <a:lnTo>
                    <a:pt x="319934" y="200803"/>
                  </a:lnTo>
                  <a:cubicBezTo>
                    <a:pt x="329834" y="200803"/>
                    <a:pt x="338529" y="208038"/>
                    <a:pt x="339608" y="217875"/>
                  </a:cubicBezTo>
                  <a:cubicBezTo>
                    <a:pt x="340877" y="229489"/>
                    <a:pt x="331802" y="239326"/>
                    <a:pt x="320441" y="23932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55" name="Google Shape;755;p31"/>
          <p:cNvGrpSpPr/>
          <p:nvPr/>
        </p:nvGrpSpPr>
        <p:grpSpPr>
          <a:xfrm>
            <a:off x="5440720" y="3786280"/>
            <a:ext cx="350896" cy="351031"/>
            <a:chOff x="726848" y="5534095"/>
            <a:chExt cx="658095" cy="658348"/>
          </a:xfrm>
        </p:grpSpPr>
        <p:sp>
          <p:nvSpPr>
            <p:cNvPr id="756" name="Google Shape;756;p31"/>
            <p:cNvSpPr/>
            <p:nvPr/>
          </p:nvSpPr>
          <p:spPr>
            <a:xfrm>
              <a:off x="726848" y="5534095"/>
              <a:ext cx="493544" cy="493598"/>
            </a:xfrm>
            <a:custGeom>
              <a:rect b="b" l="l" r="r" t="t"/>
              <a:pathLst>
                <a:path extrusionOk="0" h="493598" w="493544">
                  <a:moveTo>
                    <a:pt x="473604" y="280037"/>
                  </a:moveTo>
                  <a:lnTo>
                    <a:pt x="436667" y="264741"/>
                  </a:lnTo>
                  <a:cubicBezTo>
                    <a:pt x="437810" y="252747"/>
                    <a:pt x="437810" y="240625"/>
                    <a:pt x="436667" y="228693"/>
                  </a:cubicBezTo>
                  <a:lnTo>
                    <a:pt x="473604" y="213399"/>
                  </a:lnTo>
                  <a:cubicBezTo>
                    <a:pt x="489978" y="206608"/>
                    <a:pt x="497784" y="187759"/>
                    <a:pt x="490993" y="171385"/>
                  </a:cubicBezTo>
                  <a:lnTo>
                    <a:pt x="472652" y="127213"/>
                  </a:lnTo>
                  <a:cubicBezTo>
                    <a:pt x="465861" y="110839"/>
                    <a:pt x="447012" y="103097"/>
                    <a:pt x="430638" y="109824"/>
                  </a:cubicBezTo>
                  <a:lnTo>
                    <a:pt x="393765" y="125119"/>
                  </a:lnTo>
                  <a:cubicBezTo>
                    <a:pt x="386086" y="115853"/>
                    <a:pt x="377518" y="107285"/>
                    <a:pt x="368252" y="99606"/>
                  </a:cubicBezTo>
                  <a:lnTo>
                    <a:pt x="383484" y="62733"/>
                  </a:lnTo>
                  <a:cubicBezTo>
                    <a:pt x="386784" y="54800"/>
                    <a:pt x="386784" y="46042"/>
                    <a:pt x="383484" y="38109"/>
                  </a:cubicBezTo>
                  <a:cubicBezTo>
                    <a:pt x="380184" y="30176"/>
                    <a:pt x="374028" y="24020"/>
                    <a:pt x="366095" y="20720"/>
                  </a:cubicBezTo>
                  <a:lnTo>
                    <a:pt x="321923" y="2442"/>
                  </a:lnTo>
                  <a:cubicBezTo>
                    <a:pt x="305549" y="-4349"/>
                    <a:pt x="286764" y="3521"/>
                    <a:pt x="279973" y="19895"/>
                  </a:cubicBezTo>
                  <a:lnTo>
                    <a:pt x="264742" y="56831"/>
                  </a:lnTo>
                  <a:cubicBezTo>
                    <a:pt x="252747" y="55688"/>
                    <a:pt x="240688" y="55688"/>
                    <a:pt x="228694" y="56831"/>
                  </a:cubicBezTo>
                  <a:lnTo>
                    <a:pt x="213399" y="19958"/>
                  </a:lnTo>
                  <a:cubicBezTo>
                    <a:pt x="206608" y="3584"/>
                    <a:pt x="187759" y="-4222"/>
                    <a:pt x="171385" y="2568"/>
                  </a:cubicBezTo>
                  <a:lnTo>
                    <a:pt x="127213" y="20910"/>
                  </a:lnTo>
                  <a:cubicBezTo>
                    <a:pt x="110840" y="27701"/>
                    <a:pt x="103097" y="46550"/>
                    <a:pt x="109824" y="62924"/>
                  </a:cubicBezTo>
                  <a:lnTo>
                    <a:pt x="125119" y="99797"/>
                  </a:lnTo>
                  <a:cubicBezTo>
                    <a:pt x="115790" y="107476"/>
                    <a:pt x="107286" y="116043"/>
                    <a:pt x="99606" y="125309"/>
                  </a:cubicBezTo>
                  <a:lnTo>
                    <a:pt x="62733" y="110078"/>
                  </a:lnTo>
                  <a:cubicBezTo>
                    <a:pt x="54800" y="106778"/>
                    <a:pt x="46042" y="106778"/>
                    <a:pt x="38109" y="110078"/>
                  </a:cubicBezTo>
                  <a:cubicBezTo>
                    <a:pt x="30176" y="113378"/>
                    <a:pt x="24020" y="119534"/>
                    <a:pt x="20720" y="127467"/>
                  </a:cubicBezTo>
                  <a:lnTo>
                    <a:pt x="2442" y="171639"/>
                  </a:lnTo>
                  <a:cubicBezTo>
                    <a:pt x="-4349" y="188013"/>
                    <a:pt x="3521" y="206798"/>
                    <a:pt x="19895" y="213589"/>
                  </a:cubicBezTo>
                  <a:lnTo>
                    <a:pt x="56831" y="228884"/>
                  </a:lnTo>
                  <a:cubicBezTo>
                    <a:pt x="55689" y="240879"/>
                    <a:pt x="55689" y="252937"/>
                    <a:pt x="56831" y="264932"/>
                  </a:cubicBezTo>
                  <a:lnTo>
                    <a:pt x="19958" y="280227"/>
                  </a:lnTo>
                  <a:cubicBezTo>
                    <a:pt x="12025" y="283527"/>
                    <a:pt x="5869" y="289683"/>
                    <a:pt x="2569" y="297616"/>
                  </a:cubicBezTo>
                  <a:cubicBezTo>
                    <a:pt x="-731" y="305549"/>
                    <a:pt x="-731" y="314307"/>
                    <a:pt x="2569" y="322240"/>
                  </a:cubicBezTo>
                  <a:lnTo>
                    <a:pt x="20910" y="366412"/>
                  </a:lnTo>
                  <a:cubicBezTo>
                    <a:pt x="24210" y="374345"/>
                    <a:pt x="30366" y="380501"/>
                    <a:pt x="38299" y="383801"/>
                  </a:cubicBezTo>
                  <a:cubicBezTo>
                    <a:pt x="46232" y="387101"/>
                    <a:pt x="54991" y="387038"/>
                    <a:pt x="62860" y="383801"/>
                  </a:cubicBezTo>
                  <a:lnTo>
                    <a:pt x="99733" y="368506"/>
                  </a:lnTo>
                  <a:cubicBezTo>
                    <a:pt x="107412" y="377772"/>
                    <a:pt x="115980" y="386340"/>
                    <a:pt x="125246" y="394019"/>
                  </a:cubicBezTo>
                  <a:lnTo>
                    <a:pt x="110015" y="430892"/>
                  </a:lnTo>
                  <a:cubicBezTo>
                    <a:pt x="106714" y="438825"/>
                    <a:pt x="106714" y="447583"/>
                    <a:pt x="110015" y="455516"/>
                  </a:cubicBezTo>
                  <a:cubicBezTo>
                    <a:pt x="113315" y="463449"/>
                    <a:pt x="119471" y="469606"/>
                    <a:pt x="127404" y="472906"/>
                  </a:cubicBezTo>
                  <a:lnTo>
                    <a:pt x="171575" y="491184"/>
                  </a:lnTo>
                  <a:cubicBezTo>
                    <a:pt x="187949" y="497911"/>
                    <a:pt x="206735" y="490105"/>
                    <a:pt x="213525" y="473731"/>
                  </a:cubicBezTo>
                  <a:lnTo>
                    <a:pt x="228820" y="436794"/>
                  </a:lnTo>
                  <a:cubicBezTo>
                    <a:pt x="240815" y="437937"/>
                    <a:pt x="252937" y="437937"/>
                    <a:pt x="264868" y="436794"/>
                  </a:cubicBezTo>
                  <a:lnTo>
                    <a:pt x="280163" y="473731"/>
                  </a:lnTo>
                  <a:cubicBezTo>
                    <a:pt x="283464" y="481664"/>
                    <a:pt x="289620" y="487820"/>
                    <a:pt x="297553" y="491120"/>
                  </a:cubicBezTo>
                  <a:cubicBezTo>
                    <a:pt x="301932" y="492961"/>
                    <a:pt x="306628" y="493722"/>
                    <a:pt x="311261" y="493532"/>
                  </a:cubicBezTo>
                  <a:cubicBezTo>
                    <a:pt x="314942" y="493341"/>
                    <a:pt x="318623" y="492580"/>
                    <a:pt x="322177" y="491120"/>
                  </a:cubicBezTo>
                  <a:lnTo>
                    <a:pt x="366349" y="472779"/>
                  </a:lnTo>
                  <a:cubicBezTo>
                    <a:pt x="382722" y="465988"/>
                    <a:pt x="390465" y="447139"/>
                    <a:pt x="383674" y="430765"/>
                  </a:cubicBezTo>
                  <a:lnTo>
                    <a:pt x="368379" y="393892"/>
                  </a:lnTo>
                  <a:cubicBezTo>
                    <a:pt x="377645" y="386213"/>
                    <a:pt x="386213" y="377645"/>
                    <a:pt x="393892" y="368379"/>
                  </a:cubicBezTo>
                  <a:lnTo>
                    <a:pt x="430829" y="383611"/>
                  </a:lnTo>
                  <a:cubicBezTo>
                    <a:pt x="438762" y="386911"/>
                    <a:pt x="447520" y="386911"/>
                    <a:pt x="455453" y="383611"/>
                  </a:cubicBezTo>
                  <a:cubicBezTo>
                    <a:pt x="463386" y="380311"/>
                    <a:pt x="469542" y="374155"/>
                    <a:pt x="472842" y="366222"/>
                  </a:cubicBezTo>
                  <a:lnTo>
                    <a:pt x="491120" y="322050"/>
                  </a:lnTo>
                  <a:cubicBezTo>
                    <a:pt x="497847" y="305676"/>
                    <a:pt x="490105" y="286891"/>
                    <a:pt x="473667" y="280100"/>
                  </a:cubicBezTo>
                  <a:lnTo>
                    <a:pt x="473667" y="280100"/>
                  </a:lnTo>
                  <a:close/>
                  <a:moveTo>
                    <a:pt x="211114" y="161167"/>
                  </a:moveTo>
                  <a:cubicBezTo>
                    <a:pt x="211114" y="161167"/>
                    <a:pt x="211114" y="161167"/>
                    <a:pt x="211114" y="161167"/>
                  </a:cubicBezTo>
                  <a:cubicBezTo>
                    <a:pt x="258395" y="141556"/>
                    <a:pt x="312784" y="164086"/>
                    <a:pt x="332395" y="211304"/>
                  </a:cubicBezTo>
                  <a:cubicBezTo>
                    <a:pt x="341915" y="234215"/>
                    <a:pt x="341915" y="259410"/>
                    <a:pt x="332395" y="282321"/>
                  </a:cubicBezTo>
                  <a:cubicBezTo>
                    <a:pt x="322939" y="305232"/>
                    <a:pt x="305105" y="323065"/>
                    <a:pt x="282194" y="332585"/>
                  </a:cubicBezTo>
                  <a:cubicBezTo>
                    <a:pt x="271913" y="336838"/>
                    <a:pt x="261314" y="339122"/>
                    <a:pt x="250843" y="339566"/>
                  </a:cubicBezTo>
                  <a:cubicBezTo>
                    <a:pt x="212954" y="341217"/>
                    <a:pt x="176272" y="319448"/>
                    <a:pt x="160913" y="282448"/>
                  </a:cubicBezTo>
                  <a:cubicBezTo>
                    <a:pt x="141303" y="235230"/>
                    <a:pt x="163833" y="180778"/>
                    <a:pt x="211050" y="16116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 name="Google Shape;757;p31"/>
            <p:cNvSpPr/>
            <p:nvPr/>
          </p:nvSpPr>
          <p:spPr>
            <a:xfrm>
              <a:off x="1124738" y="5932175"/>
              <a:ext cx="260205" cy="260268"/>
            </a:xfrm>
            <a:custGeom>
              <a:rect b="b" l="l" r="r" t="t"/>
              <a:pathLst>
                <a:path extrusionOk="0" h="260268" w="260205">
                  <a:moveTo>
                    <a:pt x="260205" y="130230"/>
                  </a:moveTo>
                  <a:cubicBezTo>
                    <a:pt x="260205" y="119568"/>
                    <a:pt x="240976" y="111000"/>
                    <a:pt x="240976" y="111000"/>
                  </a:cubicBezTo>
                  <a:lnTo>
                    <a:pt x="215145" y="111000"/>
                  </a:lnTo>
                  <a:cubicBezTo>
                    <a:pt x="215145" y="111000"/>
                    <a:pt x="209180" y="92024"/>
                    <a:pt x="203912" y="83710"/>
                  </a:cubicBezTo>
                  <a:lnTo>
                    <a:pt x="222190" y="65496"/>
                  </a:lnTo>
                  <a:cubicBezTo>
                    <a:pt x="229742" y="58007"/>
                    <a:pt x="229742" y="45758"/>
                    <a:pt x="222190" y="38206"/>
                  </a:cubicBezTo>
                  <a:cubicBezTo>
                    <a:pt x="214701" y="30654"/>
                    <a:pt x="202452" y="30654"/>
                    <a:pt x="194900" y="38206"/>
                  </a:cubicBezTo>
                  <a:lnTo>
                    <a:pt x="176622" y="56420"/>
                  </a:lnTo>
                  <a:cubicBezTo>
                    <a:pt x="168245" y="51089"/>
                    <a:pt x="159106" y="47281"/>
                    <a:pt x="149840" y="45124"/>
                  </a:cubicBezTo>
                  <a:lnTo>
                    <a:pt x="149840" y="19294"/>
                  </a:lnTo>
                  <a:cubicBezTo>
                    <a:pt x="149586" y="8631"/>
                    <a:pt x="140892" y="0"/>
                    <a:pt x="130293" y="0"/>
                  </a:cubicBezTo>
                  <a:cubicBezTo>
                    <a:pt x="119631" y="0"/>
                    <a:pt x="109984" y="19230"/>
                    <a:pt x="109984" y="19230"/>
                  </a:cubicBezTo>
                  <a:lnTo>
                    <a:pt x="109984" y="45060"/>
                  </a:lnTo>
                  <a:cubicBezTo>
                    <a:pt x="109984" y="45060"/>
                    <a:pt x="92087" y="50962"/>
                    <a:pt x="83710" y="56293"/>
                  </a:cubicBezTo>
                  <a:lnTo>
                    <a:pt x="65496" y="38015"/>
                  </a:lnTo>
                  <a:cubicBezTo>
                    <a:pt x="58007" y="30463"/>
                    <a:pt x="45758" y="30463"/>
                    <a:pt x="38206" y="38015"/>
                  </a:cubicBezTo>
                  <a:cubicBezTo>
                    <a:pt x="30653" y="45504"/>
                    <a:pt x="30653" y="57753"/>
                    <a:pt x="38206" y="65305"/>
                  </a:cubicBezTo>
                  <a:lnTo>
                    <a:pt x="56420" y="83583"/>
                  </a:lnTo>
                  <a:cubicBezTo>
                    <a:pt x="51089" y="91960"/>
                    <a:pt x="47281" y="101099"/>
                    <a:pt x="45123" y="111127"/>
                  </a:cubicBezTo>
                  <a:lnTo>
                    <a:pt x="19293" y="111127"/>
                  </a:lnTo>
                  <a:cubicBezTo>
                    <a:pt x="8631" y="110683"/>
                    <a:pt x="0" y="119250"/>
                    <a:pt x="0" y="129913"/>
                  </a:cubicBezTo>
                  <a:cubicBezTo>
                    <a:pt x="0" y="140130"/>
                    <a:pt x="7870" y="148444"/>
                    <a:pt x="17897" y="149206"/>
                  </a:cubicBezTo>
                  <a:cubicBezTo>
                    <a:pt x="18341" y="149206"/>
                    <a:pt x="18786" y="149206"/>
                    <a:pt x="19230" y="149713"/>
                  </a:cubicBezTo>
                  <a:lnTo>
                    <a:pt x="45060" y="149713"/>
                  </a:lnTo>
                  <a:cubicBezTo>
                    <a:pt x="47218" y="158979"/>
                    <a:pt x="51026" y="168118"/>
                    <a:pt x="56293" y="176495"/>
                  </a:cubicBezTo>
                  <a:lnTo>
                    <a:pt x="38015" y="194710"/>
                  </a:lnTo>
                  <a:cubicBezTo>
                    <a:pt x="30463" y="202199"/>
                    <a:pt x="30463" y="214448"/>
                    <a:pt x="38015" y="222000"/>
                  </a:cubicBezTo>
                  <a:cubicBezTo>
                    <a:pt x="41442" y="225427"/>
                    <a:pt x="45822" y="227331"/>
                    <a:pt x="50264" y="227648"/>
                  </a:cubicBezTo>
                  <a:cubicBezTo>
                    <a:pt x="55659" y="228029"/>
                    <a:pt x="61117" y="226188"/>
                    <a:pt x="65242" y="222063"/>
                  </a:cubicBezTo>
                  <a:lnTo>
                    <a:pt x="83520" y="203849"/>
                  </a:lnTo>
                  <a:cubicBezTo>
                    <a:pt x="91897" y="209180"/>
                    <a:pt x="111317" y="215146"/>
                    <a:pt x="111317" y="215146"/>
                  </a:cubicBezTo>
                  <a:lnTo>
                    <a:pt x="111317" y="240976"/>
                  </a:lnTo>
                  <a:cubicBezTo>
                    <a:pt x="111317" y="240976"/>
                    <a:pt x="118489" y="259507"/>
                    <a:pt x="128516" y="260269"/>
                  </a:cubicBezTo>
                  <a:cubicBezTo>
                    <a:pt x="128960" y="260269"/>
                    <a:pt x="129405" y="260269"/>
                    <a:pt x="129849" y="260269"/>
                  </a:cubicBezTo>
                  <a:cubicBezTo>
                    <a:pt x="140511" y="260269"/>
                    <a:pt x="149142" y="251638"/>
                    <a:pt x="148571" y="241039"/>
                  </a:cubicBezTo>
                  <a:lnTo>
                    <a:pt x="148571" y="215209"/>
                  </a:lnTo>
                  <a:cubicBezTo>
                    <a:pt x="158852" y="213051"/>
                    <a:pt x="168055" y="209307"/>
                    <a:pt x="176432" y="203976"/>
                  </a:cubicBezTo>
                  <a:lnTo>
                    <a:pt x="194646" y="222254"/>
                  </a:lnTo>
                  <a:cubicBezTo>
                    <a:pt x="198073" y="225681"/>
                    <a:pt x="202452" y="227585"/>
                    <a:pt x="206895" y="227902"/>
                  </a:cubicBezTo>
                  <a:cubicBezTo>
                    <a:pt x="212290" y="228283"/>
                    <a:pt x="217748" y="226442"/>
                    <a:pt x="221873" y="222317"/>
                  </a:cubicBezTo>
                  <a:cubicBezTo>
                    <a:pt x="229425" y="214828"/>
                    <a:pt x="229425" y="202580"/>
                    <a:pt x="221873" y="195027"/>
                  </a:cubicBezTo>
                  <a:lnTo>
                    <a:pt x="203658" y="176750"/>
                  </a:lnTo>
                  <a:cubicBezTo>
                    <a:pt x="208989" y="168372"/>
                    <a:pt x="212797" y="159233"/>
                    <a:pt x="214955" y="149713"/>
                  </a:cubicBezTo>
                  <a:lnTo>
                    <a:pt x="240785" y="149713"/>
                  </a:lnTo>
                  <a:cubicBezTo>
                    <a:pt x="251447" y="149650"/>
                    <a:pt x="260078" y="141019"/>
                    <a:pt x="260078" y="130357"/>
                  </a:cubicBezTo>
                  <a:lnTo>
                    <a:pt x="260078" y="130357"/>
                  </a:lnTo>
                  <a:close/>
                  <a:moveTo>
                    <a:pt x="164374" y="164437"/>
                  </a:moveTo>
                  <a:cubicBezTo>
                    <a:pt x="155171" y="173576"/>
                    <a:pt x="142986" y="178653"/>
                    <a:pt x="129976" y="178590"/>
                  </a:cubicBezTo>
                  <a:cubicBezTo>
                    <a:pt x="117029" y="178590"/>
                    <a:pt x="104844" y="173513"/>
                    <a:pt x="95641" y="164310"/>
                  </a:cubicBezTo>
                  <a:cubicBezTo>
                    <a:pt x="86502" y="155108"/>
                    <a:pt x="81425" y="142923"/>
                    <a:pt x="81489" y="129976"/>
                  </a:cubicBezTo>
                  <a:cubicBezTo>
                    <a:pt x="81489" y="129976"/>
                    <a:pt x="81489" y="129976"/>
                    <a:pt x="81489" y="129976"/>
                  </a:cubicBezTo>
                  <a:cubicBezTo>
                    <a:pt x="81489" y="117029"/>
                    <a:pt x="86566" y="104844"/>
                    <a:pt x="95768" y="95641"/>
                  </a:cubicBezTo>
                  <a:cubicBezTo>
                    <a:pt x="104971" y="86502"/>
                    <a:pt x="117156" y="81425"/>
                    <a:pt x="130166" y="81489"/>
                  </a:cubicBezTo>
                  <a:cubicBezTo>
                    <a:pt x="131309" y="81489"/>
                    <a:pt x="132514" y="81489"/>
                    <a:pt x="133657" y="81616"/>
                  </a:cubicBezTo>
                  <a:cubicBezTo>
                    <a:pt x="145334" y="82441"/>
                    <a:pt x="156187" y="87391"/>
                    <a:pt x="164501" y="95768"/>
                  </a:cubicBezTo>
                  <a:cubicBezTo>
                    <a:pt x="173639" y="104971"/>
                    <a:pt x="178717" y="117156"/>
                    <a:pt x="178653" y="130166"/>
                  </a:cubicBezTo>
                  <a:cubicBezTo>
                    <a:pt x="178653" y="143113"/>
                    <a:pt x="173576" y="155298"/>
                    <a:pt x="164374" y="164501"/>
                  </a:cubicBezTo>
                  <a:lnTo>
                    <a:pt x="164374" y="16450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58" name="Google Shape;758;p31"/>
          <p:cNvGrpSpPr/>
          <p:nvPr/>
        </p:nvGrpSpPr>
        <p:grpSpPr>
          <a:xfrm>
            <a:off x="3388717" y="1598728"/>
            <a:ext cx="277712" cy="371226"/>
            <a:chOff x="9945067" y="4334641"/>
            <a:chExt cx="492485" cy="658319"/>
          </a:xfrm>
        </p:grpSpPr>
        <p:sp>
          <p:nvSpPr>
            <p:cNvPr id="759" name="Google Shape;759;p31"/>
            <p:cNvSpPr/>
            <p:nvPr/>
          </p:nvSpPr>
          <p:spPr>
            <a:xfrm>
              <a:off x="9945067" y="4336164"/>
              <a:ext cx="490963" cy="656796"/>
            </a:xfrm>
            <a:custGeom>
              <a:rect b="b" l="l" r="r" t="t"/>
              <a:pathLst>
                <a:path extrusionOk="0" h="656796" w="490963">
                  <a:moveTo>
                    <a:pt x="307169" y="131562"/>
                  </a:moveTo>
                  <a:lnTo>
                    <a:pt x="307169" y="0"/>
                  </a:lnTo>
                  <a:lnTo>
                    <a:pt x="27227" y="0"/>
                  </a:lnTo>
                  <a:cubicBezTo>
                    <a:pt x="12186" y="0"/>
                    <a:pt x="0" y="12185"/>
                    <a:pt x="0" y="27226"/>
                  </a:cubicBezTo>
                  <a:lnTo>
                    <a:pt x="0" y="629570"/>
                  </a:lnTo>
                  <a:cubicBezTo>
                    <a:pt x="0" y="644611"/>
                    <a:pt x="12186" y="656796"/>
                    <a:pt x="27227" y="656796"/>
                  </a:cubicBezTo>
                  <a:lnTo>
                    <a:pt x="463736" y="656796"/>
                  </a:lnTo>
                  <a:cubicBezTo>
                    <a:pt x="478778" y="656796"/>
                    <a:pt x="490963" y="644611"/>
                    <a:pt x="490963" y="629570"/>
                  </a:cubicBezTo>
                  <a:lnTo>
                    <a:pt x="490963" y="182525"/>
                  </a:lnTo>
                  <a:lnTo>
                    <a:pt x="358068" y="182525"/>
                  </a:lnTo>
                  <a:cubicBezTo>
                    <a:pt x="329953" y="182525"/>
                    <a:pt x="307106" y="159741"/>
                    <a:pt x="307106" y="131562"/>
                  </a:cubicBezTo>
                  <a:lnTo>
                    <a:pt x="307106" y="131562"/>
                  </a:lnTo>
                  <a:close/>
                  <a:moveTo>
                    <a:pt x="196995" y="514636"/>
                  </a:moveTo>
                  <a:lnTo>
                    <a:pt x="138988" y="572642"/>
                  </a:lnTo>
                  <a:cubicBezTo>
                    <a:pt x="135244" y="576387"/>
                    <a:pt x="130293" y="578291"/>
                    <a:pt x="125406" y="578291"/>
                  </a:cubicBezTo>
                  <a:cubicBezTo>
                    <a:pt x="120519" y="578291"/>
                    <a:pt x="115569" y="576387"/>
                    <a:pt x="111825" y="572642"/>
                  </a:cubicBezTo>
                  <a:lnTo>
                    <a:pt x="87771" y="548589"/>
                  </a:lnTo>
                  <a:cubicBezTo>
                    <a:pt x="80283" y="541100"/>
                    <a:pt x="80283" y="528915"/>
                    <a:pt x="87771" y="521363"/>
                  </a:cubicBezTo>
                  <a:cubicBezTo>
                    <a:pt x="95261" y="513874"/>
                    <a:pt x="107446" y="513874"/>
                    <a:pt x="114998" y="521363"/>
                  </a:cubicBezTo>
                  <a:lnTo>
                    <a:pt x="125470" y="531834"/>
                  </a:lnTo>
                  <a:lnTo>
                    <a:pt x="169832" y="487473"/>
                  </a:lnTo>
                  <a:cubicBezTo>
                    <a:pt x="177320" y="479984"/>
                    <a:pt x="189506" y="479984"/>
                    <a:pt x="197058" y="487473"/>
                  </a:cubicBezTo>
                  <a:cubicBezTo>
                    <a:pt x="204547" y="494961"/>
                    <a:pt x="204547" y="507147"/>
                    <a:pt x="197058" y="514699"/>
                  </a:cubicBezTo>
                  <a:lnTo>
                    <a:pt x="197058" y="514699"/>
                  </a:lnTo>
                  <a:close/>
                  <a:moveTo>
                    <a:pt x="196995" y="386373"/>
                  </a:moveTo>
                  <a:lnTo>
                    <a:pt x="138988" y="444380"/>
                  </a:lnTo>
                  <a:cubicBezTo>
                    <a:pt x="135244" y="448124"/>
                    <a:pt x="130293" y="450028"/>
                    <a:pt x="125406" y="450028"/>
                  </a:cubicBezTo>
                  <a:cubicBezTo>
                    <a:pt x="120519" y="450028"/>
                    <a:pt x="115569" y="448124"/>
                    <a:pt x="111825" y="444380"/>
                  </a:cubicBezTo>
                  <a:lnTo>
                    <a:pt x="87771" y="420327"/>
                  </a:lnTo>
                  <a:cubicBezTo>
                    <a:pt x="80283" y="412838"/>
                    <a:pt x="80283" y="400653"/>
                    <a:pt x="87771" y="393101"/>
                  </a:cubicBezTo>
                  <a:cubicBezTo>
                    <a:pt x="95261" y="385612"/>
                    <a:pt x="107446" y="385612"/>
                    <a:pt x="114998" y="393101"/>
                  </a:cubicBezTo>
                  <a:lnTo>
                    <a:pt x="125470" y="403572"/>
                  </a:lnTo>
                  <a:lnTo>
                    <a:pt x="169832" y="359210"/>
                  </a:lnTo>
                  <a:cubicBezTo>
                    <a:pt x="177320" y="351721"/>
                    <a:pt x="189506" y="351721"/>
                    <a:pt x="197058" y="359210"/>
                  </a:cubicBezTo>
                  <a:cubicBezTo>
                    <a:pt x="204547" y="366699"/>
                    <a:pt x="204547" y="378885"/>
                    <a:pt x="197058" y="386437"/>
                  </a:cubicBezTo>
                  <a:lnTo>
                    <a:pt x="197058" y="386437"/>
                  </a:lnTo>
                  <a:close/>
                  <a:moveTo>
                    <a:pt x="196995" y="248274"/>
                  </a:moveTo>
                  <a:lnTo>
                    <a:pt x="138988" y="306281"/>
                  </a:lnTo>
                  <a:cubicBezTo>
                    <a:pt x="135244" y="310025"/>
                    <a:pt x="130293" y="311929"/>
                    <a:pt x="125406" y="311929"/>
                  </a:cubicBezTo>
                  <a:cubicBezTo>
                    <a:pt x="120519" y="311929"/>
                    <a:pt x="115569" y="310025"/>
                    <a:pt x="111825" y="306281"/>
                  </a:cubicBezTo>
                  <a:lnTo>
                    <a:pt x="87771" y="282227"/>
                  </a:lnTo>
                  <a:cubicBezTo>
                    <a:pt x="80283" y="274739"/>
                    <a:pt x="80283" y="262554"/>
                    <a:pt x="87771" y="255001"/>
                  </a:cubicBezTo>
                  <a:cubicBezTo>
                    <a:pt x="95261" y="247512"/>
                    <a:pt x="107446" y="247512"/>
                    <a:pt x="114998" y="255001"/>
                  </a:cubicBezTo>
                  <a:lnTo>
                    <a:pt x="125470" y="265473"/>
                  </a:lnTo>
                  <a:lnTo>
                    <a:pt x="169832" y="221111"/>
                  </a:lnTo>
                  <a:cubicBezTo>
                    <a:pt x="177320" y="213622"/>
                    <a:pt x="189506" y="213622"/>
                    <a:pt x="197058" y="221111"/>
                  </a:cubicBezTo>
                  <a:cubicBezTo>
                    <a:pt x="204610" y="228600"/>
                    <a:pt x="204547" y="240785"/>
                    <a:pt x="197058" y="248338"/>
                  </a:cubicBezTo>
                  <a:lnTo>
                    <a:pt x="197058" y="248338"/>
                  </a:lnTo>
                  <a:close/>
                  <a:moveTo>
                    <a:pt x="389039" y="548843"/>
                  </a:moveTo>
                  <a:lnTo>
                    <a:pt x="266108" y="548843"/>
                  </a:lnTo>
                  <a:cubicBezTo>
                    <a:pt x="256715" y="548843"/>
                    <a:pt x="248338" y="542306"/>
                    <a:pt x="246687" y="533040"/>
                  </a:cubicBezTo>
                  <a:cubicBezTo>
                    <a:pt x="244593" y="520855"/>
                    <a:pt x="253859" y="510320"/>
                    <a:pt x="265663" y="510320"/>
                  </a:cubicBezTo>
                  <a:lnTo>
                    <a:pt x="388594" y="510320"/>
                  </a:lnTo>
                  <a:cubicBezTo>
                    <a:pt x="397987" y="510320"/>
                    <a:pt x="406365" y="516857"/>
                    <a:pt x="408015" y="526123"/>
                  </a:cubicBezTo>
                  <a:cubicBezTo>
                    <a:pt x="410109" y="538308"/>
                    <a:pt x="400843" y="548843"/>
                    <a:pt x="389039" y="548843"/>
                  </a:cubicBezTo>
                  <a:close/>
                  <a:moveTo>
                    <a:pt x="266108" y="383010"/>
                  </a:moveTo>
                  <a:lnTo>
                    <a:pt x="388087" y="383010"/>
                  </a:lnTo>
                  <a:cubicBezTo>
                    <a:pt x="397480" y="383010"/>
                    <a:pt x="405857" y="389547"/>
                    <a:pt x="407507" y="398813"/>
                  </a:cubicBezTo>
                  <a:cubicBezTo>
                    <a:pt x="409602" y="410998"/>
                    <a:pt x="400335" y="421533"/>
                    <a:pt x="388531" y="421533"/>
                  </a:cubicBezTo>
                  <a:lnTo>
                    <a:pt x="265663" y="421533"/>
                  </a:lnTo>
                  <a:cubicBezTo>
                    <a:pt x="253859" y="421533"/>
                    <a:pt x="244593" y="410934"/>
                    <a:pt x="246687" y="398813"/>
                  </a:cubicBezTo>
                  <a:cubicBezTo>
                    <a:pt x="248274" y="389547"/>
                    <a:pt x="256715" y="383010"/>
                    <a:pt x="266108" y="383010"/>
                  </a:cubicBezTo>
                  <a:close/>
                  <a:moveTo>
                    <a:pt x="407824" y="273723"/>
                  </a:moveTo>
                  <a:cubicBezTo>
                    <a:pt x="407824" y="284385"/>
                    <a:pt x="399193" y="293017"/>
                    <a:pt x="388531" y="293017"/>
                  </a:cubicBezTo>
                  <a:lnTo>
                    <a:pt x="266108" y="293017"/>
                  </a:lnTo>
                  <a:cubicBezTo>
                    <a:pt x="256715" y="293017"/>
                    <a:pt x="248338" y="286480"/>
                    <a:pt x="246687" y="277214"/>
                  </a:cubicBezTo>
                  <a:cubicBezTo>
                    <a:pt x="244593" y="265029"/>
                    <a:pt x="253859" y="254493"/>
                    <a:pt x="265663" y="254493"/>
                  </a:cubicBezTo>
                  <a:lnTo>
                    <a:pt x="388531" y="254493"/>
                  </a:lnTo>
                  <a:cubicBezTo>
                    <a:pt x="399193" y="254493"/>
                    <a:pt x="407824" y="263125"/>
                    <a:pt x="407824" y="273787"/>
                  </a:cubicBezTo>
                  <a:lnTo>
                    <a:pt x="407824" y="27378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 name="Google Shape;760;p31"/>
            <p:cNvSpPr/>
            <p:nvPr/>
          </p:nvSpPr>
          <p:spPr>
            <a:xfrm>
              <a:off x="10290822" y="4334641"/>
              <a:ext cx="146730" cy="145524"/>
            </a:xfrm>
            <a:custGeom>
              <a:rect b="b" l="l" r="r" t="t"/>
              <a:pathLst>
                <a:path extrusionOk="0" h="145524" w="146730">
                  <a:moveTo>
                    <a:pt x="12439" y="145525"/>
                  </a:moveTo>
                  <a:lnTo>
                    <a:pt x="146730" y="145525"/>
                  </a:lnTo>
                  <a:lnTo>
                    <a:pt x="0" y="0"/>
                  </a:lnTo>
                  <a:lnTo>
                    <a:pt x="0" y="133022"/>
                  </a:lnTo>
                  <a:cubicBezTo>
                    <a:pt x="0" y="139876"/>
                    <a:pt x="5585" y="145461"/>
                    <a:pt x="12439" y="14546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4" name="Shape 764"/>
        <p:cNvGrpSpPr/>
        <p:nvPr/>
      </p:nvGrpSpPr>
      <p:grpSpPr>
        <a:xfrm>
          <a:off x="0" y="0"/>
          <a:ext cx="0" cy="0"/>
          <a:chOff x="0" y="0"/>
          <a:chExt cx="0" cy="0"/>
        </a:xfrm>
      </p:grpSpPr>
      <p:sp>
        <p:nvSpPr>
          <p:cNvPr id="765" name="Google Shape;765;p32"/>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diagram</a:t>
            </a:r>
            <a:endParaRPr/>
          </a:p>
        </p:txBody>
      </p:sp>
      <p:sp>
        <p:nvSpPr>
          <p:cNvPr id="766" name="Google Shape;766;p32"/>
          <p:cNvSpPr/>
          <p:nvPr/>
        </p:nvSpPr>
        <p:spPr>
          <a:xfrm>
            <a:off x="3242250" y="1752225"/>
            <a:ext cx="2673000" cy="2315700"/>
          </a:xfrm>
          <a:prstGeom prst="hexagon">
            <a:avLst>
              <a:gd fmla="val 25000" name="adj"/>
              <a:gd fmla="val 115470" name="vf"/>
            </a:avLst>
          </a:prstGeom>
          <a:noFill/>
          <a:ln cap="flat" cmpd="sng" w="762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67" name="Google Shape;767;p32"/>
          <p:cNvSpPr/>
          <p:nvPr/>
        </p:nvSpPr>
        <p:spPr>
          <a:xfrm>
            <a:off x="3415367" y="1405074"/>
            <a:ext cx="693000" cy="6930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68" name="Google Shape;768;p32"/>
          <p:cNvSpPr/>
          <p:nvPr/>
        </p:nvSpPr>
        <p:spPr>
          <a:xfrm>
            <a:off x="4965692" y="1405074"/>
            <a:ext cx="693000" cy="6930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69" name="Google Shape;769;p32"/>
          <p:cNvSpPr/>
          <p:nvPr/>
        </p:nvSpPr>
        <p:spPr>
          <a:xfrm>
            <a:off x="5523592" y="2563574"/>
            <a:ext cx="693000" cy="6930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70" name="Google Shape;770;p32"/>
          <p:cNvSpPr/>
          <p:nvPr/>
        </p:nvSpPr>
        <p:spPr>
          <a:xfrm>
            <a:off x="4965692" y="3722074"/>
            <a:ext cx="693000" cy="693000"/>
          </a:xfrm>
          <a:prstGeom prst="ellipse">
            <a:avLst/>
          </a:prstGeom>
          <a:solidFill>
            <a:schemeClr val="accent6"/>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71" name="Google Shape;771;p32"/>
          <p:cNvSpPr/>
          <p:nvPr/>
        </p:nvSpPr>
        <p:spPr>
          <a:xfrm>
            <a:off x="3415367" y="3722074"/>
            <a:ext cx="693000" cy="693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72" name="Google Shape;772;p32"/>
          <p:cNvSpPr/>
          <p:nvPr/>
        </p:nvSpPr>
        <p:spPr>
          <a:xfrm>
            <a:off x="2922817" y="2563574"/>
            <a:ext cx="693000" cy="6930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773" name="Google Shape;773;p32"/>
          <p:cNvSpPr txBox="1"/>
          <p:nvPr/>
        </p:nvSpPr>
        <p:spPr>
          <a:xfrm>
            <a:off x="5658688" y="1417213"/>
            <a:ext cx="20904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Saturn</a:t>
            </a:r>
            <a:endParaRPr sz="1600">
              <a:solidFill>
                <a:schemeClr val="dk1"/>
              </a:solidFill>
              <a:latin typeface="Figtree ExtraBold"/>
              <a:ea typeface="Figtree ExtraBold"/>
              <a:cs typeface="Figtree ExtraBold"/>
              <a:sym typeface="Figtree ExtraBold"/>
            </a:endParaRPr>
          </a:p>
        </p:txBody>
      </p:sp>
      <p:sp>
        <p:nvSpPr>
          <p:cNvPr id="774" name="Google Shape;774;p32"/>
          <p:cNvSpPr txBox="1"/>
          <p:nvPr/>
        </p:nvSpPr>
        <p:spPr>
          <a:xfrm>
            <a:off x="5658688" y="1624251"/>
            <a:ext cx="20904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Saturn is composed of hydrogen and helium</a:t>
            </a:r>
            <a:endParaRPr sz="1200">
              <a:solidFill>
                <a:schemeClr val="dk1"/>
              </a:solidFill>
              <a:latin typeface="Nunito Sans"/>
              <a:ea typeface="Nunito Sans"/>
              <a:cs typeface="Nunito Sans"/>
              <a:sym typeface="Nunito Sans"/>
            </a:endParaRPr>
          </a:p>
        </p:txBody>
      </p:sp>
      <p:sp>
        <p:nvSpPr>
          <p:cNvPr id="775" name="Google Shape;775;p32"/>
          <p:cNvSpPr txBox="1"/>
          <p:nvPr/>
        </p:nvSpPr>
        <p:spPr>
          <a:xfrm>
            <a:off x="6216588" y="2575700"/>
            <a:ext cx="20904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Mercury</a:t>
            </a:r>
            <a:endParaRPr sz="1600">
              <a:solidFill>
                <a:schemeClr val="dk1"/>
              </a:solidFill>
              <a:latin typeface="Figtree ExtraBold"/>
              <a:ea typeface="Figtree ExtraBold"/>
              <a:cs typeface="Figtree ExtraBold"/>
              <a:sym typeface="Figtree ExtraBold"/>
            </a:endParaRPr>
          </a:p>
        </p:txBody>
      </p:sp>
      <p:sp>
        <p:nvSpPr>
          <p:cNvPr id="776" name="Google Shape;776;p32"/>
          <p:cNvSpPr txBox="1"/>
          <p:nvPr/>
        </p:nvSpPr>
        <p:spPr>
          <a:xfrm>
            <a:off x="6216588" y="2782738"/>
            <a:ext cx="20904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Mercury is the closest planet to the Sun</a:t>
            </a:r>
            <a:endParaRPr sz="1200">
              <a:solidFill>
                <a:schemeClr val="dk1"/>
              </a:solidFill>
              <a:latin typeface="Nunito Sans"/>
              <a:ea typeface="Nunito Sans"/>
              <a:cs typeface="Nunito Sans"/>
              <a:sym typeface="Nunito Sans"/>
            </a:endParaRPr>
          </a:p>
        </p:txBody>
      </p:sp>
      <p:sp>
        <p:nvSpPr>
          <p:cNvPr id="777" name="Google Shape;777;p32"/>
          <p:cNvSpPr txBox="1"/>
          <p:nvPr/>
        </p:nvSpPr>
        <p:spPr>
          <a:xfrm>
            <a:off x="5658688" y="3734200"/>
            <a:ext cx="20904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Earth</a:t>
            </a:r>
            <a:endParaRPr sz="1600">
              <a:solidFill>
                <a:schemeClr val="dk1"/>
              </a:solidFill>
              <a:latin typeface="Figtree ExtraBold"/>
              <a:ea typeface="Figtree ExtraBold"/>
              <a:cs typeface="Figtree ExtraBold"/>
              <a:sym typeface="Figtree ExtraBold"/>
            </a:endParaRPr>
          </a:p>
        </p:txBody>
      </p:sp>
      <p:sp>
        <p:nvSpPr>
          <p:cNvPr id="778" name="Google Shape;778;p32"/>
          <p:cNvSpPr txBox="1"/>
          <p:nvPr/>
        </p:nvSpPr>
        <p:spPr>
          <a:xfrm>
            <a:off x="5658688" y="3941238"/>
            <a:ext cx="20904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Earth is also known as the Blue Planet</a:t>
            </a:r>
            <a:endParaRPr sz="1200">
              <a:solidFill>
                <a:schemeClr val="dk1"/>
              </a:solidFill>
              <a:latin typeface="Nunito Sans"/>
              <a:ea typeface="Nunito Sans"/>
              <a:cs typeface="Nunito Sans"/>
              <a:sym typeface="Nunito Sans"/>
            </a:endParaRPr>
          </a:p>
        </p:txBody>
      </p:sp>
      <p:sp>
        <p:nvSpPr>
          <p:cNvPr id="779" name="Google Shape;779;p32"/>
          <p:cNvSpPr txBox="1"/>
          <p:nvPr/>
        </p:nvSpPr>
        <p:spPr>
          <a:xfrm>
            <a:off x="1324963" y="3734200"/>
            <a:ext cx="2090400" cy="30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Pluto</a:t>
            </a:r>
            <a:endParaRPr sz="1600">
              <a:solidFill>
                <a:schemeClr val="dk1"/>
              </a:solidFill>
              <a:latin typeface="Figtree ExtraBold"/>
              <a:ea typeface="Figtree ExtraBold"/>
              <a:cs typeface="Figtree ExtraBold"/>
              <a:sym typeface="Figtree ExtraBold"/>
            </a:endParaRPr>
          </a:p>
        </p:txBody>
      </p:sp>
      <p:sp>
        <p:nvSpPr>
          <p:cNvPr id="780" name="Google Shape;780;p32"/>
          <p:cNvSpPr txBox="1"/>
          <p:nvPr/>
        </p:nvSpPr>
        <p:spPr>
          <a:xfrm>
            <a:off x="1324963" y="3941238"/>
            <a:ext cx="2090400" cy="461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Pluto is now considered a dwarf planet</a:t>
            </a:r>
            <a:endParaRPr sz="1200">
              <a:solidFill>
                <a:schemeClr val="dk1"/>
              </a:solidFill>
              <a:latin typeface="Nunito Sans"/>
              <a:ea typeface="Nunito Sans"/>
              <a:cs typeface="Nunito Sans"/>
              <a:sym typeface="Nunito Sans"/>
            </a:endParaRPr>
          </a:p>
        </p:txBody>
      </p:sp>
      <p:sp>
        <p:nvSpPr>
          <p:cNvPr id="781" name="Google Shape;781;p32"/>
          <p:cNvSpPr txBox="1"/>
          <p:nvPr/>
        </p:nvSpPr>
        <p:spPr>
          <a:xfrm>
            <a:off x="850488" y="2575700"/>
            <a:ext cx="2090400" cy="30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Venus</a:t>
            </a:r>
            <a:endParaRPr sz="1600">
              <a:solidFill>
                <a:schemeClr val="dk1"/>
              </a:solidFill>
              <a:latin typeface="Figtree ExtraBold"/>
              <a:ea typeface="Figtree ExtraBold"/>
              <a:cs typeface="Figtree ExtraBold"/>
              <a:sym typeface="Figtree ExtraBold"/>
            </a:endParaRPr>
          </a:p>
        </p:txBody>
      </p:sp>
      <p:sp>
        <p:nvSpPr>
          <p:cNvPr id="782" name="Google Shape;782;p32"/>
          <p:cNvSpPr txBox="1"/>
          <p:nvPr/>
        </p:nvSpPr>
        <p:spPr>
          <a:xfrm>
            <a:off x="850488" y="2782738"/>
            <a:ext cx="2090400" cy="461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Venus is the second planet from the Sun</a:t>
            </a:r>
            <a:endParaRPr sz="1200">
              <a:solidFill>
                <a:schemeClr val="dk1"/>
              </a:solidFill>
              <a:latin typeface="Nunito Sans"/>
              <a:ea typeface="Nunito Sans"/>
              <a:cs typeface="Nunito Sans"/>
              <a:sym typeface="Nunito Sans"/>
            </a:endParaRPr>
          </a:p>
        </p:txBody>
      </p:sp>
      <p:sp>
        <p:nvSpPr>
          <p:cNvPr id="783" name="Google Shape;783;p32"/>
          <p:cNvSpPr txBox="1"/>
          <p:nvPr/>
        </p:nvSpPr>
        <p:spPr>
          <a:xfrm>
            <a:off x="1324963" y="1417213"/>
            <a:ext cx="2090400" cy="30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Mars</a:t>
            </a:r>
            <a:endParaRPr sz="1600">
              <a:solidFill>
                <a:schemeClr val="dk1"/>
              </a:solidFill>
              <a:latin typeface="Figtree ExtraBold"/>
              <a:ea typeface="Figtree ExtraBold"/>
              <a:cs typeface="Figtree ExtraBold"/>
              <a:sym typeface="Figtree ExtraBold"/>
            </a:endParaRPr>
          </a:p>
        </p:txBody>
      </p:sp>
      <p:sp>
        <p:nvSpPr>
          <p:cNvPr id="784" name="Google Shape;784;p32"/>
          <p:cNvSpPr txBox="1"/>
          <p:nvPr/>
        </p:nvSpPr>
        <p:spPr>
          <a:xfrm>
            <a:off x="1324963" y="1624251"/>
            <a:ext cx="2090400" cy="461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Despite being red, Mars is actually a cold place</a:t>
            </a:r>
            <a:endParaRPr sz="1200">
              <a:solidFill>
                <a:schemeClr val="dk1"/>
              </a:solidFill>
              <a:latin typeface="Nunito Sans"/>
              <a:ea typeface="Nunito Sans"/>
              <a:cs typeface="Nunito Sans"/>
              <a:sym typeface="Nunito Sans"/>
            </a:endParaRPr>
          </a:p>
        </p:txBody>
      </p:sp>
      <p:grpSp>
        <p:nvGrpSpPr>
          <p:cNvPr id="785" name="Google Shape;785;p32"/>
          <p:cNvGrpSpPr/>
          <p:nvPr/>
        </p:nvGrpSpPr>
        <p:grpSpPr>
          <a:xfrm>
            <a:off x="5173310" y="3929694"/>
            <a:ext cx="277784" cy="277757"/>
            <a:chOff x="6680695" y="5534188"/>
            <a:chExt cx="658256" cy="658192"/>
          </a:xfrm>
        </p:grpSpPr>
        <p:sp>
          <p:nvSpPr>
            <p:cNvPr id="786" name="Google Shape;786;p32"/>
            <p:cNvSpPr/>
            <p:nvPr/>
          </p:nvSpPr>
          <p:spPr>
            <a:xfrm>
              <a:off x="6680822" y="5774947"/>
              <a:ext cx="309771" cy="417433"/>
            </a:xfrm>
            <a:custGeom>
              <a:rect b="b" l="l" r="r" t="t"/>
              <a:pathLst>
                <a:path extrusionOk="0" h="417433" w="309771">
                  <a:moveTo>
                    <a:pt x="309708" y="417370"/>
                  </a:moveTo>
                  <a:lnTo>
                    <a:pt x="309708" y="314049"/>
                  </a:lnTo>
                  <a:cubicBezTo>
                    <a:pt x="300125" y="318175"/>
                    <a:pt x="289780" y="320332"/>
                    <a:pt x="279182" y="320332"/>
                  </a:cubicBezTo>
                  <a:cubicBezTo>
                    <a:pt x="258048" y="320332"/>
                    <a:pt x="238310" y="311955"/>
                    <a:pt x="223650" y="296724"/>
                  </a:cubicBezTo>
                  <a:cubicBezTo>
                    <a:pt x="208990" y="281492"/>
                    <a:pt x="201310" y="261437"/>
                    <a:pt x="202135" y="240240"/>
                  </a:cubicBezTo>
                  <a:cubicBezTo>
                    <a:pt x="202833" y="221264"/>
                    <a:pt x="210639" y="203176"/>
                    <a:pt x="223967" y="189468"/>
                  </a:cubicBezTo>
                  <a:cubicBezTo>
                    <a:pt x="237358" y="175696"/>
                    <a:pt x="255192" y="167446"/>
                    <a:pt x="274168" y="166240"/>
                  </a:cubicBezTo>
                  <a:cubicBezTo>
                    <a:pt x="286480" y="165478"/>
                    <a:pt x="298602" y="167573"/>
                    <a:pt x="309708" y="172333"/>
                  </a:cubicBezTo>
                  <a:lnTo>
                    <a:pt x="309708" y="107598"/>
                  </a:lnTo>
                  <a:lnTo>
                    <a:pt x="234249" y="107598"/>
                  </a:lnTo>
                  <a:cubicBezTo>
                    <a:pt x="222698" y="107598"/>
                    <a:pt x="211972" y="101315"/>
                    <a:pt x="206387" y="91288"/>
                  </a:cubicBezTo>
                  <a:cubicBezTo>
                    <a:pt x="200676" y="81134"/>
                    <a:pt x="200930" y="68631"/>
                    <a:pt x="207085" y="58667"/>
                  </a:cubicBezTo>
                  <a:cubicBezTo>
                    <a:pt x="211211" y="51877"/>
                    <a:pt x="213178" y="44071"/>
                    <a:pt x="212670" y="36010"/>
                  </a:cubicBezTo>
                  <a:cubicBezTo>
                    <a:pt x="211401" y="16590"/>
                    <a:pt x="195218" y="788"/>
                    <a:pt x="175671" y="26"/>
                  </a:cubicBezTo>
                  <a:cubicBezTo>
                    <a:pt x="165072" y="-355"/>
                    <a:pt x="155045" y="3453"/>
                    <a:pt x="147429" y="10752"/>
                  </a:cubicBezTo>
                  <a:cubicBezTo>
                    <a:pt x="139813" y="18113"/>
                    <a:pt x="135624" y="27950"/>
                    <a:pt x="135624" y="38549"/>
                  </a:cubicBezTo>
                  <a:cubicBezTo>
                    <a:pt x="135624" y="45720"/>
                    <a:pt x="137592" y="52702"/>
                    <a:pt x="141336" y="58794"/>
                  </a:cubicBezTo>
                  <a:cubicBezTo>
                    <a:pt x="147429" y="68631"/>
                    <a:pt x="147683" y="81007"/>
                    <a:pt x="142098" y="91161"/>
                  </a:cubicBezTo>
                  <a:cubicBezTo>
                    <a:pt x="136449" y="101315"/>
                    <a:pt x="125724" y="107662"/>
                    <a:pt x="114046" y="107662"/>
                  </a:cubicBezTo>
                  <a:lnTo>
                    <a:pt x="0" y="107662"/>
                  </a:lnTo>
                  <a:lnTo>
                    <a:pt x="0" y="391730"/>
                  </a:lnTo>
                  <a:cubicBezTo>
                    <a:pt x="0" y="405946"/>
                    <a:pt x="11487" y="417433"/>
                    <a:pt x="25704" y="417433"/>
                  </a:cubicBezTo>
                  <a:lnTo>
                    <a:pt x="309771" y="41743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 name="Google Shape;787;p32"/>
            <p:cNvSpPr/>
            <p:nvPr/>
          </p:nvSpPr>
          <p:spPr>
            <a:xfrm>
              <a:off x="7029053" y="5534188"/>
              <a:ext cx="309770" cy="417369"/>
            </a:xfrm>
            <a:custGeom>
              <a:rect b="b" l="l" r="r" t="t"/>
              <a:pathLst>
                <a:path extrusionOk="0" h="417369" w="309770">
                  <a:moveTo>
                    <a:pt x="63" y="0"/>
                  </a:moveTo>
                  <a:lnTo>
                    <a:pt x="63" y="103320"/>
                  </a:lnTo>
                  <a:cubicBezTo>
                    <a:pt x="9646" y="99195"/>
                    <a:pt x="19991" y="97037"/>
                    <a:pt x="30590" y="97037"/>
                  </a:cubicBezTo>
                  <a:cubicBezTo>
                    <a:pt x="51724" y="97037"/>
                    <a:pt x="71461" y="105415"/>
                    <a:pt x="86121" y="120646"/>
                  </a:cubicBezTo>
                  <a:cubicBezTo>
                    <a:pt x="100782" y="135878"/>
                    <a:pt x="108461" y="155933"/>
                    <a:pt x="107636" y="177130"/>
                  </a:cubicBezTo>
                  <a:cubicBezTo>
                    <a:pt x="106938" y="196106"/>
                    <a:pt x="99132" y="214193"/>
                    <a:pt x="85804" y="227902"/>
                  </a:cubicBezTo>
                  <a:cubicBezTo>
                    <a:pt x="72413" y="241673"/>
                    <a:pt x="54580" y="249924"/>
                    <a:pt x="35604" y="251130"/>
                  </a:cubicBezTo>
                  <a:cubicBezTo>
                    <a:pt x="23291" y="251892"/>
                    <a:pt x="11169" y="249797"/>
                    <a:pt x="63" y="245037"/>
                  </a:cubicBezTo>
                  <a:lnTo>
                    <a:pt x="63" y="309771"/>
                  </a:lnTo>
                  <a:lnTo>
                    <a:pt x="75523" y="309771"/>
                  </a:lnTo>
                  <a:cubicBezTo>
                    <a:pt x="87073" y="309771"/>
                    <a:pt x="97799" y="316054"/>
                    <a:pt x="103384" y="326082"/>
                  </a:cubicBezTo>
                  <a:cubicBezTo>
                    <a:pt x="109096" y="336236"/>
                    <a:pt x="108842" y="348738"/>
                    <a:pt x="102686" y="358702"/>
                  </a:cubicBezTo>
                  <a:cubicBezTo>
                    <a:pt x="98561" y="365493"/>
                    <a:pt x="96593" y="373300"/>
                    <a:pt x="97101" y="381359"/>
                  </a:cubicBezTo>
                  <a:cubicBezTo>
                    <a:pt x="98370" y="400780"/>
                    <a:pt x="114554" y="416582"/>
                    <a:pt x="134101" y="417344"/>
                  </a:cubicBezTo>
                  <a:cubicBezTo>
                    <a:pt x="144700" y="417725"/>
                    <a:pt x="154727" y="413917"/>
                    <a:pt x="162343" y="406619"/>
                  </a:cubicBezTo>
                  <a:cubicBezTo>
                    <a:pt x="169958" y="399256"/>
                    <a:pt x="174147" y="389420"/>
                    <a:pt x="174147" y="378821"/>
                  </a:cubicBezTo>
                  <a:cubicBezTo>
                    <a:pt x="174147" y="371649"/>
                    <a:pt x="172179" y="364668"/>
                    <a:pt x="168435" y="358576"/>
                  </a:cubicBezTo>
                  <a:cubicBezTo>
                    <a:pt x="160883" y="346390"/>
                    <a:pt x="162279" y="330207"/>
                    <a:pt x="172814" y="319355"/>
                  </a:cubicBezTo>
                  <a:cubicBezTo>
                    <a:pt x="178970" y="313071"/>
                    <a:pt x="187538" y="309771"/>
                    <a:pt x="196360" y="309771"/>
                  </a:cubicBezTo>
                  <a:lnTo>
                    <a:pt x="309771" y="309771"/>
                  </a:lnTo>
                  <a:cubicBezTo>
                    <a:pt x="309771" y="309771"/>
                    <a:pt x="309771" y="25703"/>
                    <a:pt x="309771" y="25703"/>
                  </a:cubicBezTo>
                  <a:cubicBezTo>
                    <a:pt x="309771" y="11487"/>
                    <a:pt x="298284" y="0"/>
                    <a:pt x="284068" y="0"/>
                  </a:cubicBezTo>
                  <a:lnTo>
                    <a:pt x="0"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 name="Google Shape;788;p32"/>
            <p:cNvSpPr/>
            <p:nvPr/>
          </p:nvSpPr>
          <p:spPr>
            <a:xfrm>
              <a:off x="6921581" y="5882546"/>
              <a:ext cx="417370" cy="309771"/>
            </a:xfrm>
            <a:custGeom>
              <a:rect b="b" l="l" r="r" t="t"/>
              <a:pathLst>
                <a:path extrusionOk="0" h="309771" w="417370">
                  <a:moveTo>
                    <a:pt x="313986" y="0"/>
                  </a:moveTo>
                  <a:cubicBezTo>
                    <a:pt x="318111" y="9583"/>
                    <a:pt x="320270" y="19928"/>
                    <a:pt x="320270" y="30527"/>
                  </a:cubicBezTo>
                  <a:cubicBezTo>
                    <a:pt x="320270" y="51660"/>
                    <a:pt x="311892" y="71398"/>
                    <a:pt x="296661" y="86058"/>
                  </a:cubicBezTo>
                  <a:cubicBezTo>
                    <a:pt x="282127" y="100020"/>
                    <a:pt x="263278" y="107636"/>
                    <a:pt x="243223" y="107636"/>
                  </a:cubicBezTo>
                  <a:cubicBezTo>
                    <a:pt x="242208" y="107636"/>
                    <a:pt x="241192" y="107636"/>
                    <a:pt x="240240" y="107636"/>
                  </a:cubicBezTo>
                  <a:cubicBezTo>
                    <a:pt x="221264" y="106938"/>
                    <a:pt x="203177" y="99132"/>
                    <a:pt x="189468" y="85804"/>
                  </a:cubicBezTo>
                  <a:cubicBezTo>
                    <a:pt x="175697" y="72413"/>
                    <a:pt x="167446" y="54580"/>
                    <a:pt x="166240" y="35604"/>
                  </a:cubicBezTo>
                  <a:cubicBezTo>
                    <a:pt x="165479" y="23292"/>
                    <a:pt x="167573" y="11170"/>
                    <a:pt x="172333" y="64"/>
                  </a:cubicBezTo>
                  <a:lnTo>
                    <a:pt x="107599" y="64"/>
                  </a:lnTo>
                  <a:lnTo>
                    <a:pt x="107599" y="75523"/>
                  </a:lnTo>
                  <a:cubicBezTo>
                    <a:pt x="107599" y="87074"/>
                    <a:pt x="101316" y="97799"/>
                    <a:pt x="91288" y="103384"/>
                  </a:cubicBezTo>
                  <a:cubicBezTo>
                    <a:pt x="81134" y="109096"/>
                    <a:pt x="68631" y="108842"/>
                    <a:pt x="58668" y="102686"/>
                  </a:cubicBezTo>
                  <a:cubicBezTo>
                    <a:pt x="51877" y="98561"/>
                    <a:pt x="44071" y="96594"/>
                    <a:pt x="36011" y="97101"/>
                  </a:cubicBezTo>
                  <a:cubicBezTo>
                    <a:pt x="16591" y="98370"/>
                    <a:pt x="788" y="114554"/>
                    <a:pt x="26" y="134101"/>
                  </a:cubicBezTo>
                  <a:cubicBezTo>
                    <a:pt x="-355" y="144700"/>
                    <a:pt x="3453" y="154727"/>
                    <a:pt x="10752" y="162343"/>
                  </a:cubicBezTo>
                  <a:cubicBezTo>
                    <a:pt x="18114" y="169959"/>
                    <a:pt x="27951" y="174147"/>
                    <a:pt x="38549" y="174147"/>
                  </a:cubicBezTo>
                  <a:cubicBezTo>
                    <a:pt x="45721" y="174147"/>
                    <a:pt x="52702" y="172180"/>
                    <a:pt x="58794" y="168436"/>
                  </a:cubicBezTo>
                  <a:cubicBezTo>
                    <a:pt x="70980" y="160883"/>
                    <a:pt x="87163" y="162279"/>
                    <a:pt x="98016" y="172815"/>
                  </a:cubicBezTo>
                  <a:cubicBezTo>
                    <a:pt x="104299" y="178971"/>
                    <a:pt x="107599" y="187539"/>
                    <a:pt x="107599" y="196360"/>
                  </a:cubicBezTo>
                  <a:lnTo>
                    <a:pt x="107599" y="309771"/>
                  </a:lnTo>
                  <a:cubicBezTo>
                    <a:pt x="107599" y="309771"/>
                    <a:pt x="391667" y="309771"/>
                    <a:pt x="391667" y="309771"/>
                  </a:cubicBezTo>
                  <a:cubicBezTo>
                    <a:pt x="405883" y="309771"/>
                    <a:pt x="417370" y="298284"/>
                    <a:pt x="417370" y="284068"/>
                  </a:cubicBezTo>
                  <a:lnTo>
                    <a:pt x="417370" y="0"/>
                  </a:lnTo>
                  <a:lnTo>
                    <a:pt x="314049"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 name="Google Shape;789;p32"/>
            <p:cNvSpPr/>
            <p:nvPr/>
          </p:nvSpPr>
          <p:spPr>
            <a:xfrm>
              <a:off x="6680695" y="5534251"/>
              <a:ext cx="417433" cy="309771"/>
            </a:xfrm>
            <a:custGeom>
              <a:rect b="b" l="l" r="r" t="t"/>
              <a:pathLst>
                <a:path extrusionOk="0" h="309771" w="417433">
                  <a:moveTo>
                    <a:pt x="103384" y="309708"/>
                  </a:moveTo>
                  <a:cubicBezTo>
                    <a:pt x="99259" y="300125"/>
                    <a:pt x="97101" y="289780"/>
                    <a:pt x="97101" y="279182"/>
                  </a:cubicBezTo>
                  <a:cubicBezTo>
                    <a:pt x="97101" y="258048"/>
                    <a:pt x="105478" y="238310"/>
                    <a:pt x="120710" y="223650"/>
                  </a:cubicBezTo>
                  <a:cubicBezTo>
                    <a:pt x="135941" y="208990"/>
                    <a:pt x="155996" y="201310"/>
                    <a:pt x="177193" y="202135"/>
                  </a:cubicBezTo>
                  <a:cubicBezTo>
                    <a:pt x="196169" y="202833"/>
                    <a:pt x="214257" y="210639"/>
                    <a:pt x="227965" y="223967"/>
                  </a:cubicBezTo>
                  <a:cubicBezTo>
                    <a:pt x="241737" y="237358"/>
                    <a:pt x="249988" y="255192"/>
                    <a:pt x="251193" y="274168"/>
                  </a:cubicBezTo>
                  <a:cubicBezTo>
                    <a:pt x="251955" y="286480"/>
                    <a:pt x="249861" y="298602"/>
                    <a:pt x="245101" y="309708"/>
                  </a:cubicBezTo>
                  <a:lnTo>
                    <a:pt x="309835" y="309708"/>
                  </a:lnTo>
                  <a:lnTo>
                    <a:pt x="309835" y="234249"/>
                  </a:lnTo>
                  <a:cubicBezTo>
                    <a:pt x="309835" y="222698"/>
                    <a:pt x="316118" y="211972"/>
                    <a:pt x="326145" y="206387"/>
                  </a:cubicBezTo>
                  <a:cubicBezTo>
                    <a:pt x="336300" y="200676"/>
                    <a:pt x="348802" y="200930"/>
                    <a:pt x="358766" y="207085"/>
                  </a:cubicBezTo>
                  <a:cubicBezTo>
                    <a:pt x="365557" y="211211"/>
                    <a:pt x="373363" y="213178"/>
                    <a:pt x="381423" y="212670"/>
                  </a:cubicBezTo>
                  <a:cubicBezTo>
                    <a:pt x="400843" y="211401"/>
                    <a:pt x="416646" y="195218"/>
                    <a:pt x="417407" y="175671"/>
                  </a:cubicBezTo>
                  <a:cubicBezTo>
                    <a:pt x="417788" y="165072"/>
                    <a:pt x="413980" y="155045"/>
                    <a:pt x="406682" y="147429"/>
                  </a:cubicBezTo>
                  <a:cubicBezTo>
                    <a:pt x="399320" y="139813"/>
                    <a:pt x="389483" y="135624"/>
                    <a:pt x="378885" y="135624"/>
                  </a:cubicBezTo>
                  <a:cubicBezTo>
                    <a:pt x="371713" y="135624"/>
                    <a:pt x="364732" y="137592"/>
                    <a:pt x="358639" y="141336"/>
                  </a:cubicBezTo>
                  <a:cubicBezTo>
                    <a:pt x="348802" y="147429"/>
                    <a:pt x="336427" y="147683"/>
                    <a:pt x="326272" y="142098"/>
                  </a:cubicBezTo>
                  <a:cubicBezTo>
                    <a:pt x="316118" y="136449"/>
                    <a:pt x="309771" y="125724"/>
                    <a:pt x="309771" y="114046"/>
                  </a:cubicBezTo>
                  <a:lnTo>
                    <a:pt x="309771" y="0"/>
                  </a:lnTo>
                  <a:lnTo>
                    <a:pt x="25703" y="0"/>
                  </a:lnTo>
                  <a:cubicBezTo>
                    <a:pt x="11487" y="0"/>
                    <a:pt x="0" y="11487"/>
                    <a:pt x="0" y="25704"/>
                  </a:cubicBezTo>
                  <a:lnTo>
                    <a:pt x="0" y="309772"/>
                  </a:lnTo>
                  <a:lnTo>
                    <a:pt x="103320" y="30977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90" name="Google Shape;790;p32"/>
          <p:cNvGrpSpPr/>
          <p:nvPr/>
        </p:nvGrpSpPr>
        <p:grpSpPr>
          <a:xfrm>
            <a:off x="5173332" y="1612708"/>
            <a:ext cx="277737" cy="277730"/>
            <a:chOff x="4339465" y="5534251"/>
            <a:chExt cx="658145" cy="658129"/>
          </a:xfrm>
        </p:grpSpPr>
        <p:sp>
          <p:nvSpPr>
            <p:cNvPr id="791" name="Google Shape;791;p32"/>
            <p:cNvSpPr/>
            <p:nvPr/>
          </p:nvSpPr>
          <p:spPr>
            <a:xfrm>
              <a:off x="4339498" y="5711826"/>
              <a:ext cx="167466" cy="188997"/>
            </a:xfrm>
            <a:custGeom>
              <a:rect b="b" l="l" r="r" t="t"/>
              <a:pathLst>
                <a:path extrusionOk="0" h="188997" w="167466">
                  <a:moveTo>
                    <a:pt x="167403" y="64"/>
                  </a:moveTo>
                  <a:lnTo>
                    <a:pt x="110411" y="4443"/>
                  </a:lnTo>
                  <a:cubicBezTo>
                    <a:pt x="94545" y="5648"/>
                    <a:pt x="80392" y="13962"/>
                    <a:pt x="71635" y="27226"/>
                  </a:cubicBezTo>
                  <a:lnTo>
                    <a:pt x="5885" y="126675"/>
                  </a:lnTo>
                  <a:cubicBezTo>
                    <a:pt x="-779" y="136766"/>
                    <a:pt x="-1858" y="149332"/>
                    <a:pt x="3029" y="160375"/>
                  </a:cubicBezTo>
                  <a:cubicBezTo>
                    <a:pt x="7916" y="171418"/>
                    <a:pt x="17943" y="179097"/>
                    <a:pt x="29875" y="180938"/>
                  </a:cubicBezTo>
                  <a:lnTo>
                    <a:pt x="82106" y="188998"/>
                  </a:lnTo>
                  <a:cubicBezTo>
                    <a:pt x="94291" y="124201"/>
                    <a:pt x="123549" y="59530"/>
                    <a:pt x="167466" y="0"/>
                  </a:cubicBezTo>
                  <a:lnTo>
                    <a:pt x="167466"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 name="Google Shape;792;p32"/>
            <p:cNvSpPr/>
            <p:nvPr/>
          </p:nvSpPr>
          <p:spPr>
            <a:xfrm>
              <a:off x="4630784" y="6025024"/>
              <a:ext cx="188997" cy="167356"/>
            </a:xfrm>
            <a:custGeom>
              <a:rect b="b" l="l" r="r" t="t"/>
              <a:pathLst>
                <a:path extrusionOk="0" h="167356" w="188997">
                  <a:moveTo>
                    <a:pt x="64" y="85233"/>
                  </a:moveTo>
                  <a:lnTo>
                    <a:pt x="8123" y="137465"/>
                  </a:lnTo>
                  <a:cubicBezTo>
                    <a:pt x="9964" y="149396"/>
                    <a:pt x="17643" y="159423"/>
                    <a:pt x="28686" y="164310"/>
                  </a:cubicBezTo>
                  <a:cubicBezTo>
                    <a:pt x="33255" y="166341"/>
                    <a:pt x="38142" y="167356"/>
                    <a:pt x="42965" y="167356"/>
                  </a:cubicBezTo>
                  <a:cubicBezTo>
                    <a:pt x="49756" y="167356"/>
                    <a:pt x="56483" y="165389"/>
                    <a:pt x="62386" y="161518"/>
                  </a:cubicBezTo>
                  <a:lnTo>
                    <a:pt x="161835" y="95768"/>
                  </a:lnTo>
                  <a:cubicBezTo>
                    <a:pt x="175099" y="87010"/>
                    <a:pt x="183413" y="72858"/>
                    <a:pt x="184619" y="56992"/>
                  </a:cubicBezTo>
                  <a:lnTo>
                    <a:pt x="188998" y="0"/>
                  </a:lnTo>
                  <a:cubicBezTo>
                    <a:pt x="129468" y="43917"/>
                    <a:pt x="64797" y="73111"/>
                    <a:pt x="0" y="85360"/>
                  </a:cubicBezTo>
                  <a:lnTo>
                    <a:pt x="0" y="8536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 name="Google Shape;793;p32"/>
            <p:cNvSpPr/>
            <p:nvPr/>
          </p:nvSpPr>
          <p:spPr>
            <a:xfrm>
              <a:off x="4457773" y="5836788"/>
              <a:ext cx="237236" cy="237231"/>
            </a:xfrm>
            <a:custGeom>
              <a:rect b="b" l="l" r="r" t="t"/>
              <a:pathLst>
                <a:path extrusionOk="0" h="237231" w="237236">
                  <a:moveTo>
                    <a:pt x="153463" y="237231"/>
                  </a:moveTo>
                  <a:cubicBezTo>
                    <a:pt x="155304" y="237231"/>
                    <a:pt x="157081" y="237104"/>
                    <a:pt x="158921" y="236787"/>
                  </a:cubicBezTo>
                  <a:cubicBezTo>
                    <a:pt x="186084" y="232217"/>
                    <a:pt x="212232" y="224602"/>
                    <a:pt x="237237" y="214574"/>
                  </a:cubicBezTo>
                  <a:lnTo>
                    <a:pt x="22663" y="0"/>
                  </a:lnTo>
                  <a:cubicBezTo>
                    <a:pt x="12635" y="24942"/>
                    <a:pt x="5019" y="51153"/>
                    <a:pt x="450" y="78315"/>
                  </a:cubicBezTo>
                  <a:cubicBezTo>
                    <a:pt x="-1327" y="89041"/>
                    <a:pt x="2227" y="99893"/>
                    <a:pt x="9906" y="107573"/>
                  </a:cubicBezTo>
                  <a:lnTo>
                    <a:pt x="129601" y="227267"/>
                  </a:lnTo>
                  <a:cubicBezTo>
                    <a:pt x="135947" y="233614"/>
                    <a:pt x="144578" y="237168"/>
                    <a:pt x="153400" y="23716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4" name="Google Shape;794;p32"/>
            <p:cNvSpPr/>
            <p:nvPr/>
          </p:nvSpPr>
          <p:spPr>
            <a:xfrm>
              <a:off x="4497508" y="5534251"/>
              <a:ext cx="500102" cy="500165"/>
            </a:xfrm>
            <a:custGeom>
              <a:rect b="b" l="l" r="r" t="t"/>
              <a:pathLst>
                <a:path extrusionOk="0" h="500165" w="500102">
                  <a:moveTo>
                    <a:pt x="447617" y="291748"/>
                  </a:moveTo>
                  <a:cubicBezTo>
                    <a:pt x="500102" y="190268"/>
                    <a:pt x="502069" y="82948"/>
                    <a:pt x="499340" y="32684"/>
                  </a:cubicBezTo>
                  <a:cubicBezTo>
                    <a:pt x="498388" y="15422"/>
                    <a:pt x="484680" y="1714"/>
                    <a:pt x="467418" y="762"/>
                  </a:cubicBezTo>
                  <a:cubicBezTo>
                    <a:pt x="459231" y="318"/>
                    <a:pt x="449520" y="0"/>
                    <a:pt x="438605" y="0"/>
                  </a:cubicBezTo>
                  <a:cubicBezTo>
                    <a:pt x="382375" y="0"/>
                    <a:pt x="293334" y="8504"/>
                    <a:pt x="208354" y="52485"/>
                  </a:cubicBezTo>
                  <a:cubicBezTo>
                    <a:pt x="140828" y="87391"/>
                    <a:pt x="52231" y="164310"/>
                    <a:pt x="0" y="265410"/>
                  </a:cubicBezTo>
                  <a:cubicBezTo>
                    <a:pt x="634" y="265917"/>
                    <a:pt x="1206" y="266425"/>
                    <a:pt x="1777" y="266996"/>
                  </a:cubicBezTo>
                  <a:lnTo>
                    <a:pt x="233169" y="498389"/>
                  </a:lnTo>
                  <a:cubicBezTo>
                    <a:pt x="233740" y="498960"/>
                    <a:pt x="234248" y="499531"/>
                    <a:pt x="234756" y="500166"/>
                  </a:cubicBezTo>
                  <a:cubicBezTo>
                    <a:pt x="335855" y="447934"/>
                    <a:pt x="412774" y="359338"/>
                    <a:pt x="447680" y="291811"/>
                  </a:cubicBezTo>
                  <a:lnTo>
                    <a:pt x="447680" y="291811"/>
                  </a:lnTo>
                  <a:close/>
                  <a:moveTo>
                    <a:pt x="224602" y="139115"/>
                  </a:moveTo>
                  <a:cubicBezTo>
                    <a:pt x="262173" y="101544"/>
                    <a:pt x="323353" y="101544"/>
                    <a:pt x="360924" y="139115"/>
                  </a:cubicBezTo>
                  <a:cubicBezTo>
                    <a:pt x="379138" y="157329"/>
                    <a:pt x="389166" y="181509"/>
                    <a:pt x="389166" y="207276"/>
                  </a:cubicBezTo>
                  <a:cubicBezTo>
                    <a:pt x="389166" y="233043"/>
                    <a:pt x="379138" y="257223"/>
                    <a:pt x="360924" y="275437"/>
                  </a:cubicBezTo>
                  <a:cubicBezTo>
                    <a:pt x="342138" y="294223"/>
                    <a:pt x="317450" y="303615"/>
                    <a:pt x="292763" y="303615"/>
                  </a:cubicBezTo>
                  <a:cubicBezTo>
                    <a:pt x="268075" y="303615"/>
                    <a:pt x="243387" y="294223"/>
                    <a:pt x="224602" y="275437"/>
                  </a:cubicBezTo>
                  <a:cubicBezTo>
                    <a:pt x="206387" y="257223"/>
                    <a:pt x="196360" y="233043"/>
                    <a:pt x="196360" y="207276"/>
                  </a:cubicBezTo>
                  <a:cubicBezTo>
                    <a:pt x="196360" y="181509"/>
                    <a:pt x="206387" y="157329"/>
                    <a:pt x="224602" y="139115"/>
                  </a:cubicBezTo>
                  <a:lnTo>
                    <a:pt x="224602" y="13911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5" name="Google Shape;795;p32"/>
            <p:cNvSpPr/>
            <p:nvPr/>
          </p:nvSpPr>
          <p:spPr>
            <a:xfrm>
              <a:off x="4732518" y="5683711"/>
              <a:ext cx="115632" cy="115585"/>
            </a:xfrm>
            <a:custGeom>
              <a:rect b="b" l="l" r="r" t="t"/>
              <a:pathLst>
                <a:path extrusionOk="0" h="115585" w="115632">
                  <a:moveTo>
                    <a:pt x="16882" y="98688"/>
                  </a:moveTo>
                  <a:cubicBezTo>
                    <a:pt x="39412" y="121217"/>
                    <a:pt x="76158" y="121217"/>
                    <a:pt x="98688" y="98688"/>
                  </a:cubicBezTo>
                  <a:cubicBezTo>
                    <a:pt x="109604" y="87771"/>
                    <a:pt x="115633" y="73238"/>
                    <a:pt x="115633" y="57816"/>
                  </a:cubicBezTo>
                  <a:cubicBezTo>
                    <a:pt x="115633" y="42394"/>
                    <a:pt x="109604" y="27861"/>
                    <a:pt x="98688" y="16945"/>
                  </a:cubicBezTo>
                  <a:cubicBezTo>
                    <a:pt x="87391" y="5648"/>
                    <a:pt x="72604" y="0"/>
                    <a:pt x="57817" y="0"/>
                  </a:cubicBezTo>
                  <a:cubicBezTo>
                    <a:pt x="43029" y="0"/>
                    <a:pt x="28178" y="5648"/>
                    <a:pt x="16945" y="16945"/>
                  </a:cubicBezTo>
                  <a:cubicBezTo>
                    <a:pt x="6029" y="27861"/>
                    <a:pt x="0" y="42394"/>
                    <a:pt x="0" y="57816"/>
                  </a:cubicBezTo>
                  <a:cubicBezTo>
                    <a:pt x="0" y="73238"/>
                    <a:pt x="6029" y="87771"/>
                    <a:pt x="16945" y="98688"/>
                  </a:cubicBezTo>
                  <a:lnTo>
                    <a:pt x="16945" y="9868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6" name="Google Shape;796;p32"/>
            <p:cNvSpPr/>
            <p:nvPr/>
          </p:nvSpPr>
          <p:spPr>
            <a:xfrm>
              <a:off x="4339846" y="5974998"/>
              <a:ext cx="101575" cy="101559"/>
            </a:xfrm>
            <a:custGeom>
              <a:rect b="b" l="l" r="r" t="t"/>
              <a:pathLst>
                <a:path extrusionOk="0" h="101559" w="101575">
                  <a:moveTo>
                    <a:pt x="19309" y="101559"/>
                  </a:moveTo>
                  <a:cubicBezTo>
                    <a:pt x="24259" y="101559"/>
                    <a:pt x="29210" y="99655"/>
                    <a:pt x="32954" y="95911"/>
                  </a:cubicBezTo>
                  <a:lnTo>
                    <a:pt x="95911" y="32954"/>
                  </a:lnTo>
                  <a:cubicBezTo>
                    <a:pt x="103463" y="25402"/>
                    <a:pt x="103463" y="13217"/>
                    <a:pt x="95911" y="5664"/>
                  </a:cubicBezTo>
                  <a:cubicBezTo>
                    <a:pt x="88359" y="-1888"/>
                    <a:pt x="76173" y="-1888"/>
                    <a:pt x="68621" y="5664"/>
                  </a:cubicBezTo>
                  <a:lnTo>
                    <a:pt x="5664" y="68621"/>
                  </a:lnTo>
                  <a:cubicBezTo>
                    <a:pt x="-1888" y="76173"/>
                    <a:pt x="-1888" y="88359"/>
                    <a:pt x="5664" y="95911"/>
                  </a:cubicBezTo>
                  <a:cubicBezTo>
                    <a:pt x="9409" y="99655"/>
                    <a:pt x="14359" y="101559"/>
                    <a:pt x="19309" y="10155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7" name="Google Shape;797;p32"/>
            <p:cNvSpPr/>
            <p:nvPr/>
          </p:nvSpPr>
          <p:spPr>
            <a:xfrm>
              <a:off x="4339465" y="6032688"/>
              <a:ext cx="159645" cy="159629"/>
            </a:xfrm>
            <a:custGeom>
              <a:rect b="b" l="l" r="r" t="t"/>
              <a:pathLst>
                <a:path extrusionOk="0" h="159629" w="159645">
                  <a:moveTo>
                    <a:pt x="153981" y="5664"/>
                  </a:moveTo>
                  <a:cubicBezTo>
                    <a:pt x="146429" y="-1888"/>
                    <a:pt x="134244" y="-1888"/>
                    <a:pt x="126692" y="5664"/>
                  </a:cubicBezTo>
                  <a:lnTo>
                    <a:pt x="5664" y="126691"/>
                  </a:lnTo>
                  <a:cubicBezTo>
                    <a:pt x="-1888" y="134243"/>
                    <a:pt x="-1888" y="146429"/>
                    <a:pt x="5664" y="153981"/>
                  </a:cubicBezTo>
                  <a:cubicBezTo>
                    <a:pt x="9408" y="157725"/>
                    <a:pt x="14359" y="159629"/>
                    <a:pt x="19309" y="159629"/>
                  </a:cubicBezTo>
                  <a:cubicBezTo>
                    <a:pt x="24259" y="159629"/>
                    <a:pt x="29210" y="157725"/>
                    <a:pt x="32954" y="153981"/>
                  </a:cubicBezTo>
                  <a:lnTo>
                    <a:pt x="153981" y="32954"/>
                  </a:lnTo>
                  <a:cubicBezTo>
                    <a:pt x="161534" y="25402"/>
                    <a:pt x="161534" y="13217"/>
                    <a:pt x="153981" y="5664"/>
                  </a:cubicBezTo>
                  <a:lnTo>
                    <a:pt x="153981" y="566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8" name="Google Shape;798;p32"/>
            <p:cNvSpPr/>
            <p:nvPr/>
          </p:nvSpPr>
          <p:spPr>
            <a:xfrm>
              <a:off x="4455225" y="6090377"/>
              <a:ext cx="101575" cy="101559"/>
            </a:xfrm>
            <a:custGeom>
              <a:rect b="b" l="l" r="r" t="t"/>
              <a:pathLst>
                <a:path extrusionOk="0" h="101559" w="101575">
                  <a:moveTo>
                    <a:pt x="68621" y="5664"/>
                  </a:moveTo>
                  <a:lnTo>
                    <a:pt x="5664" y="68621"/>
                  </a:lnTo>
                  <a:cubicBezTo>
                    <a:pt x="-1888" y="76173"/>
                    <a:pt x="-1888" y="88359"/>
                    <a:pt x="5664" y="95911"/>
                  </a:cubicBezTo>
                  <a:cubicBezTo>
                    <a:pt x="9409" y="99655"/>
                    <a:pt x="14359" y="101559"/>
                    <a:pt x="19309" y="101559"/>
                  </a:cubicBezTo>
                  <a:cubicBezTo>
                    <a:pt x="24259" y="101559"/>
                    <a:pt x="29210" y="99655"/>
                    <a:pt x="32954" y="95911"/>
                  </a:cubicBezTo>
                  <a:lnTo>
                    <a:pt x="95911" y="32954"/>
                  </a:lnTo>
                  <a:cubicBezTo>
                    <a:pt x="103464" y="25402"/>
                    <a:pt x="103464" y="13217"/>
                    <a:pt x="95911" y="5664"/>
                  </a:cubicBezTo>
                  <a:cubicBezTo>
                    <a:pt x="88359" y="-1888"/>
                    <a:pt x="76173" y="-1888"/>
                    <a:pt x="68621" y="5664"/>
                  </a:cubicBezTo>
                  <a:lnTo>
                    <a:pt x="68621" y="566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99" name="Google Shape;799;p32"/>
          <p:cNvGrpSpPr/>
          <p:nvPr/>
        </p:nvGrpSpPr>
        <p:grpSpPr>
          <a:xfrm>
            <a:off x="5731228" y="2771231"/>
            <a:ext cx="277730" cy="277704"/>
            <a:chOff x="5511040" y="5534188"/>
            <a:chExt cx="658128" cy="658066"/>
          </a:xfrm>
        </p:grpSpPr>
        <p:sp>
          <p:nvSpPr>
            <p:cNvPr id="800" name="Google Shape;800;p32"/>
            <p:cNvSpPr/>
            <p:nvPr/>
          </p:nvSpPr>
          <p:spPr>
            <a:xfrm>
              <a:off x="5807991" y="5765771"/>
              <a:ext cx="64226" cy="64226"/>
            </a:xfrm>
            <a:custGeom>
              <a:rect b="b" l="l" r="r" t="t"/>
              <a:pathLst>
                <a:path extrusionOk="0" h="64226" w="64226">
                  <a:moveTo>
                    <a:pt x="64226" y="32113"/>
                  </a:moveTo>
                  <a:cubicBezTo>
                    <a:pt x="64226" y="49849"/>
                    <a:pt x="49849" y="64226"/>
                    <a:pt x="32113" y="64226"/>
                  </a:cubicBezTo>
                  <a:cubicBezTo>
                    <a:pt x="14378" y="64226"/>
                    <a:pt x="0" y="49849"/>
                    <a:pt x="0" y="32113"/>
                  </a:cubicBezTo>
                  <a:cubicBezTo>
                    <a:pt x="0" y="14378"/>
                    <a:pt x="14378" y="0"/>
                    <a:pt x="32113" y="0"/>
                  </a:cubicBezTo>
                  <a:cubicBezTo>
                    <a:pt x="49849"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1" name="Google Shape;801;p32"/>
            <p:cNvSpPr/>
            <p:nvPr/>
          </p:nvSpPr>
          <p:spPr>
            <a:xfrm>
              <a:off x="5568920" y="5675524"/>
              <a:ext cx="542496" cy="516730"/>
            </a:xfrm>
            <a:custGeom>
              <a:rect b="b" l="l" r="r" t="t"/>
              <a:pathLst>
                <a:path extrusionOk="0" h="516730" w="542496">
                  <a:moveTo>
                    <a:pt x="0" y="340679"/>
                  </a:moveTo>
                  <a:cubicBezTo>
                    <a:pt x="0" y="354895"/>
                    <a:pt x="11487" y="366382"/>
                    <a:pt x="25703" y="366382"/>
                  </a:cubicBezTo>
                  <a:lnTo>
                    <a:pt x="251955" y="366382"/>
                  </a:lnTo>
                  <a:lnTo>
                    <a:pt x="251955" y="419502"/>
                  </a:lnTo>
                  <a:lnTo>
                    <a:pt x="34779" y="478841"/>
                  </a:lnTo>
                  <a:cubicBezTo>
                    <a:pt x="24497" y="481634"/>
                    <a:pt x="18468" y="492232"/>
                    <a:pt x="21261" y="502514"/>
                  </a:cubicBezTo>
                  <a:cubicBezTo>
                    <a:pt x="23609" y="511082"/>
                    <a:pt x="31352" y="516730"/>
                    <a:pt x="39856" y="516730"/>
                  </a:cubicBezTo>
                  <a:cubicBezTo>
                    <a:pt x="41569" y="516730"/>
                    <a:pt x="43219" y="516476"/>
                    <a:pt x="44933" y="516032"/>
                  </a:cubicBezTo>
                  <a:lnTo>
                    <a:pt x="270296" y="454408"/>
                  </a:lnTo>
                  <a:lnTo>
                    <a:pt x="497563" y="516032"/>
                  </a:lnTo>
                  <a:cubicBezTo>
                    <a:pt x="507845" y="518824"/>
                    <a:pt x="518443" y="512732"/>
                    <a:pt x="521236" y="502451"/>
                  </a:cubicBezTo>
                  <a:cubicBezTo>
                    <a:pt x="524028" y="492169"/>
                    <a:pt x="517936" y="481570"/>
                    <a:pt x="507654" y="478778"/>
                  </a:cubicBezTo>
                  <a:lnTo>
                    <a:pt x="290541" y="419946"/>
                  </a:lnTo>
                  <a:lnTo>
                    <a:pt x="290541" y="366319"/>
                  </a:lnTo>
                  <a:lnTo>
                    <a:pt x="516793" y="366319"/>
                  </a:lnTo>
                  <a:cubicBezTo>
                    <a:pt x="531009" y="366319"/>
                    <a:pt x="542496" y="354832"/>
                    <a:pt x="542496" y="340616"/>
                  </a:cubicBezTo>
                  <a:lnTo>
                    <a:pt x="542496" y="0"/>
                  </a:lnTo>
                  <a:lnTo>
                    <a:pt x="63" y="0"/>
                  </a:lnTo>
                  <a:lnTo>
                    <a:pt x="63" y="340616"/>
                  </a:lnTo>
                  <a:lnTo>
                    <a:pt x="63" y="340616"/>
                  </a:lnTo>
                  <a:close/>
                  <a:moveTo>
                    <a:pt x="160058" y="255763"/>
                  </a:moveTo>
                  <a:lnTo>
                    <a:pt x="171989" y="207847"/>
                  </a:lnTo>
                  <a:cubicBezTo>
                    <a:pt x="177384" y="186206"/>
                    <a:pt x="192362" y="169007"/>
                    <a:pt x="211782" y="160376"/>
                  </a:cubicBezTo>
                  <a:cubicBezTo>
                    <a:pt x="204039" y="148381"/>
                    <a:pt x="199787" y="133911"/>
                    <a:pt x="200612" y="118425"/>
                  </a:cubicBezTo>
                  <a:cubicBezTo>
                    <a:pt x="202452" y="82377"/>
                    <a:pt x="231836" y="53183"/>
                    <a:pt x="267884" y="51533"/>
                  </a:cubicBezTo>
                  <a:cubicBezTo>
                    <a:pt x="308375" y="49693"/>
                    <a:pt x="341884" y="82060"/>
                    <a:pt x="341884" y="122170"/>
                  </a:cubicBezTo>
                  <a:cubicBezTo>
                    <a:pt x="341884" y="136259"/>
                    <a:pt x="337759" y="149396"/>
                    <a:pt x="330588" y="160439"/>
                  </a:cubicBezTo>
                  <a:cubicBezTo>
                    <a:pt x="350008" y="169070"/>
                    <a:pt x="364985" y="186269"/>
                    <a:pt x="370380" y="207911"/>
                  </a:cubicBezTo>
                  <a:lnTo>
                    <a:pt x="382311" y="255826"/>
                  </a:lnTo>
                  <a:cubicBezTo>
                    <a:pt x="384977" y="266615"/>
                    <a:pt x="382057" y="277849"/>
                    <a:pt x="374188" y="285972"/>
                  </a:cubicBezTo>
                  <a:cubicBezTo>
                    <a:pt x="368032" y="292382"/>
                    <a:pt x="359401" y="295682"/>
                    <a:pt x="350516" y="295682"/>
                  </a:cubicBezTo>
                  <a:lnTo>
                    <a:pt x="191219" y="295682"/>
                  </a:lnTo>
                  <a:cubicBezTo>
                    <a:pt x="181255" y="295682"/>
                    <a:pt x="172053" y="291176"/>
                    <a:pt x="165897" y="283307"/>
                  </a:cubicBezTo>
                  <a:cubicBezTo>
                    <a:pt x="159741" y="275437"/>
                    <a:pt x="157646" y="265410"/>
                    <a:pt x="160058" y="2557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2" name="Google Shape;802;p32"/>
            <p:cNvSpPr/>
            <p:nvPr/>
          </p:nvSpPr>
          <p:spPr>
            <a:xfrm>
              <a:off x="5768389" y="5868393"/>
              <a:ext cx="143430" cy="64289"/>
            </a:xfrm>
            <a:custGeom>
              <a:rect b="b" l="l" r="r" t="t"/>
              <a:pathLst>
                <a:path extrusionOk="0" h="64289" w="143430">
                  <a:moveTo>
                    <a:pt x="133466" y="24371"/>
                  </a:moveTo>
                  <a:cubicBezTo>
                    <a:pt x="129912" y="10028"/>
                    <a:pt x="117093" y="0"/>
                    <a:pt x="102305" y="0"/>
                  </a:cubicBezTo>
                  <a:lnTo>
                    <a:pt x="41125" y="0"/>
                  </a:lnTo>
                  <a:cubicBezTo>
                    <a:pt x="26338" y="0"/>
                    <a:pt x="13518" y="10028"/>
                    <a:pt x="9964" y="24371"/>
                  </a:cubicBezTo>
                  <a:lnTo>
                    <a:pt x="0" y="64290"/>
                  </a:lnTo>
                  <a:lnTo>
                    <a:pt x="143430" y="64290"/>
                  </a:lnTo>
                  <a:lnTo>
                    <a:pt x="133466" y="2437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 name="Google Shape;803;p32"/>
            <p:cNvSpPr/>
            <p:nvPr/>
          </p:nvSpPr>
          <p:spPr>
            <a:xfrm>
              <a:off x="5511040" y="5534188"/>
              <a:ext cx="658128" cy="102812"/>
            </a:xfrm>
            <a:custGeom>
              <a:rect b="b" l="l" r="r" t="t"/>
              <a:pathLst>
                <a:path extrusionOk="0" h="102812" w="658128">
                  <a:moveTo>
                    <a:pt x="632426" y="0"/>
                  </a:moveTo>
                  <a:lnTo>
                    <a:pt x="25703" y="0"/>
                  </a:lnTo>
                  <a:cubicBezTo>
                    <a:pt x="11487" y="0"/>
                    <a:pt x="0" y="11487"/>
                    <a:pt x="0" y="25703"/>
                  </a:cubicBezTo>
                  <a:lnTo>
                    <a:pt x="0" y="77109"/>
                  </a:lnTo>
                  <a:cubicBezTo>
                    <a:pt x="0" y="91325"/>
                    <a:pt x="11487" y="102813"/>
                    <a:pt x="25703" y="102813"/>
                  </a:cubicBezTo>
                  <a:lnTo>
                    <a:pt x="632426" y="102813"/>
                  </a:lnTo>
                  <a:cubicBezTo>
                    <a:pt x="646642" y="102813"/>
                    <a:pt x="658129" y="91325"/>
                    <a:pt x="658129" y="77109"/>
                  </a:cubicBezTo>
                  <a:lnTo>
                    <a:pt x="658129" y="25703"/>
                  </a:lnTo>
                  <a:cubicBezTo>
                    <a:pt x="658129" y="11487"/>
                    <a:pt x="646642" y="0"/>
                    <a:pt x="63242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04" name="Google Shape;804;p32"/>
          <p:cNvGrpSpPr/>
          <p:nvPr/>
        </p:nvGrpSpPr>
        <p:grpSpPr>
          <a:xfrm>
            <a:off x="3130449" y="2777284"/>
            <a:ext cx="277774" cy="277727"/>
            <a:chOff x="8838962" y="5534196"/>
            <a:chExt cx="658233" cy="658121"/>
          </a:xfrm>
        </p:grpSpPr>
        <p:sp>
          <p:nvSpPr>
            <p:cNvPr id="805" name="Google Shape;805;p32"/>
            <p:cNvSpPr/>
            <p:nvPr/>
          </p:nvSpPr>
          <p:spPr>
            <a:xfrm>
              <a:off x="8838962" y="5937760"/>
              <a:ext cx="241143" cy="254556"/>
            </a:xfrm>
            <a:custGeom>
              <a:rect b="b" l="l" r="r" t="t"/>
              <a:pathLst>
                <a:path extrusionOk="0" h="254556" w="241143">
                  <a:moveTo>
                    <a:pt x="139791" y="254557"/>
                  </a:moveTo>
                  <a:cubicBezTo>
                    <a:pt x="136047" y="240151"/>
                    <a:pt x="138712" y="224729"/>
                    <a:pt x="147470" y="212163"/>
                  </a:cubicBezTo>
                  <a:lnTo>
                    <a:pt x="241144" y="78633"/>
                  </a:lnTo>
                  <a:lnTo>
                    <a:pt x="188278" y="5331"/>
                  </a:lnTo>
                  <a:cubicBezTo>
                    <a:pt x="185739" y="1777"/>
                    <a:pt x="181804" y="0"/>
                    <a:pt x="177870" y="0"/>
                  </a:cubicBezTo>
                  <a:cubicBezTo>
                    <a:pt x="173935" y="0"/>
                    <a:pt x="170000" y="1777"/>
                    <a:pt x="167461" y="5331"/>
                  </a:cubicBezTo>
                  <a:lnTo>
                    <a:pt x="2453" y="234185"/>
                  </a:lnTo>
                  <a:cubicBezTo>
                    <a:pt x="-3703" y="242689"/>
                    <a:pt x="2453" y="254557"/>
                    <a:pt x="12861" y="254557"/>
                  </a:cubicBezTo>
                  <a:lnTo>
                    <a:pt x="139791" y="25455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 name="Google Shape;806;p32"/>
            <p:cNvSpPr/>
            <p:nvPr/>
          </p:nvSpPr>
          <p:spPr>
            <a:xfrm>
              <a:off x="9236737" y="5534196"/>
              <a:ext cx="218437" cy="272953"/>
            </a:xfrm>
            <a:custGeom>
              <a:rect b="b" l="l" r="r" t="t"/>
              <a:pathLst>
                <a:path extrusionOk="0" h="272953" w="218437">
                  <a:moveTo>
                    <a:pt x="38459" y="272954"/>
                  </a:moveTo>
                  <a:lnTo>
                    <a:pt x="38459" y="205681"/>
                  </a:lnTo>
                  <a:lnTo>
                    <a:pt x="198835" y="205681"/>
                  </a:lnTo>
                  <a:cubicBezTo>
                    <a:pt x="203785" y="205681"/>
                    <a:pt x="208672" y="203967"/>
                    <a:pt x="212226" y="200604"/>
                  </a:cubicBezTo>
                  <a:cubicBezTo>
                    <a:pt x="219207" y="194067"/>
                    <a:pt x="220222" y="183849"/>
                    <a:pt x="215526" y="176233"/>
                  </a:cubicBezTo>
                  <a:lnTo>
                    <a:pt x="181890" y="122162"/>
                  </a:lnTo>
                  <a:lnTo>
                    <a:pt x="215526" y="68090"/>
                  </a:lnTo>
                  <a:cubicBezTo>
                    <a:pt x="220033" y="60854"/>
                    <a:pt x="219334" y="51271"/>
                    <a:pt x="213241" y="44671"/>
                  </a:cubicBezTo>
                  <a:cubicBezTo>
                    <a:pt x="209497" y="40673"/>
                    <a:pt x="204166" y="38578"/>
                    <a:pt x="198708" y="38578"/>
                  </a:cubicBezTo>
                  <a:lnTo>
                    <a:pt x="38523" y="38578"/>
                  </a:lnTo>
                  <a:cubicBezTo>
                    <a:pt x="38523" y="38578"/>
                    <a:pt x="38523" y="19793"/>
                    <a:pt x="38523" y="19793"/>
                  </a:cubicBezTo>
                  <a:cubicBezTo>
                    <a:pt x="38523" y="9893"/>
                    <a:pt x="31288" y="1198"/>
                    <a:pt x="21451" y="119"/>
                  </a:cubicBezTo>
                  <a:cubicBezTo>
                    <a:pt x="9837" y="-1150"/>
                    <a:pt x="0" y="7925"/>
                    <a:pt x="0" y="19285"/>
                  </a:cubicBezTo>
                  <a:lnTo>
                    <a:pt x="0" y="272954"/>
                  </a:lnTo>
                  <a:cubicBezTo>
                    <a:pt x="11043" y="260832"/>
                    <a:pt x="27289" y="260642"/>
                    <a:pt x="38586" y="27295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 name="Google Shape;807;p32"/>
            <p:cNvSpPr/>
            <p:nvPr/>
          </p:nvSpPr>
          <p:spPr>
            <a:xfrm>
              <a:off x="9015753" y="5983011"/>
              <a:ext cx="481442" cy="209306"/>
            </a:xfrm>
            <a:custGeom>
              <a:rect b="b" l="l" r="r" t="t"/>
              <a:pathLst>
                <a:path extrusionOk="0" h="209306" w="481442">
                  <a:moveTo>
                    <a:pt x="346327" y="0"/>
                  </a:moveTo>
                  <a:lnTo>
                    <a:pt x="300315" y="42902"/>
                  </a:lnTo>
                  <a:cubicBezTo>
                    <a:pt x="296634" y="46329"/>
                    <a:pt x="291874" y="48106"/>
                    <a:pt x="287177" y="48106"/>
                  </a:cubicBezTo>
                  <a:cubicBezTo>
                    <a:pt x="282481" y="48106"/>
                    <a:pt x="277721" y="46393"/>
                    <a:pt x="274040" y="42902"/>
                  </a:cubicBezTo>
                  <a:lnTo>
                    <a:pt x="240658" y="11804"/>
                  </a:lnTo>
                  <a:lnTo>
                    <a:pt x="207275" y="42902"/>
                  </a:lnTo>
                  <a:cubicBezTo>
                    <a:pt x="199850" y="49820"/>
                    <a:pt x="188363" y="49820"/>
                    <a:pt x="181001" y="42902"/>
                  </a:cubicBezTo>
                  <a:lnTo>
                    <a:pt x="134989" y="0"/>
                  </a:lnTo>
                  <a:lnTo>
                    <a:pt x="2347" y="189061"/>
                  </a:lnTo>
                  <a:cubicBezTo>
                    <a:pt x="-3618" y="197566"/>
                    <a:pt x="2474" y="209307"/>
                    <a:pt x="12883" y="209307"/>
                  </a:cubicBezTo>
                  <a:lnTo>
                    <a:pt x="468560" y="209307"/>
                  </a:lnTo>
                  <a:cubicBezTo>
                    <a:pt x="478968" y="209307"/>
                    <a:pt x="485060" y="197566"/>
                    <a:pt x="479095" y="189061"/>
                  </a:cubicBezTo>
                  <a:lnTo>
                    <a:pt x="346454"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8" name="Google Shape;808;p32"/>
            <p:cNvSpPr/>
            <p:nvPr/>
          </p:nvSpPr>
          <p:spPr>
            <a:xfrm>
              <a:off x="9172701" y="5841929"/>
              <a:ext cx="167292" cy="143493"/>
            </a:xfrm>
            <a:custGeom>
              <a:rect b="b" l="l" r="r" t="t"/>
              <a:pathLst>
                <a:path extrusionOk="0" h="143493" w="167292">
                  <a:moveTo>
                    <a:pt x="37127" y="143494"/>
                  </a:moveTo>
                  <a:lnTo>
                    <a:pt x="70509" y="112396"/>
                  </a:lnTo>
                  <a:cubicBezTo>
                    <a:pt x="77934" y="105478"/>
                    <a:pt x="89358" y="105478"/>
                    <a:pt x="96784" y="112396"/>
                  </a:cubicBezTo>
                  <a:lnTo>
                    <a:pt x="130166" y="143494"/>
                  </a:lnTo>
                  <a:lnTo>
                    <a:pt x="167293" y="109667"/>
                  </a:lnTo>
                  <a:lnTo>
                    <a:pt x="94181" y="5458"/>
                  </a:lnTo>
                  <a:cubicBezTo>
                    <a:pt x="91643" y="1840"/>
                    <a:pt x="87644" y="0"/>
                    <a:pt x="83646" y="0"/>
                  </a:cubicBezTo>
                  <a:cubicBezTo>
                    <a:pt x="79648" y="0"/>
                    <a:pt x="75713" y="1840"/>
                    <a:pt x="73111" y="5458"/>
                  </a:cubicBezTo>
                  <a:lnTo>
                    <a:pt x="0" y="109667"/>
                  </a:lnTo>
                  <a:lnTo>
                    <a:pt x="37127" y="14349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09" name="Google Shape;809;p32"/>
          <p:cNvGrpSpPr/>
          <p:nvPr/>
        </p:nvGrpSpPr>
        <p:grpSpPr>
          <a:xfrm>
            <a:off x="3623035" y="3929719"/>
            <a:ext cx="277676" cy="277730"/>
            <a:chOff x="7753503" y="5534188"/>
            <a:chExt cx="658001" cy="658129"/>
          </a:xfrm>
        </p:grpSpPr>
        <p:sp>
          <p:nvSpPr>
            <p:cNvPr id="810" name="Google Shape;810;p32"/>
            <p:cNvSpPr/>
            <p:nvPr/>
          </p:nvSpPr>
          <p:spPr>
            <a:xfrm>
              <a:off x="8043917" y="5897397"/>
              <a:ext cx="77173" cy="81488"/>
            </a:xfrm>
            <a:custGeom>
              <a:rect b="b" l="l" r="r" t="t"/>
              <a:pathLst>
                <a:path extrusionOk="0" h="81488" w="77173">
                  <a:moveTo>
                    <a:pt x="64" y="0"/>
                  </a:moveTo>
                  <a:lnTo>
                    <a:pt x="64" y="81489"/>
                  </a:lnTo>
                  <a:lnTo>
                    <a:pt x="77173" y="81489"/>
                  </a:lnTo>
                  <a:lnTo>
                    <a:pt x="77173" y="0"/>
                  </a:lnTo>
                  <a:cubicBezTo>
                    <a:pt x="64607" y="2031"/>
                    <a:pt x="51724" y="3110"/>
                    <a:pt x="38587" y="3110"/>
                  </a:cubicBezTo>
                  <a:cubicBezTo>
                    <a:pt x="25449" y="3110"/>
                    <a:pt x="12630" y="2031"/>
                    <a:pt x="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 name="Google Shape;811;p32"/>
            <p:cNvSpPr/>
            <p:nvPr/>
          </p:nvSpPr>
          <p:spPr>
            <a:xfrm>
              <a:off x="7959064" y="6017472"/>
              <a:ext cx="246877" cy="59085"/>
            </a:xfrm>
            <a:custGeom>
              <a:rect b="b" l="l" r="r" t="t"/>
              <a:pathLst>
                <a:path extrusionOk="0" h="59085" w="246877">
                  <a:moveTo>
                    <a:pt x="180874" y="0"/>
                  </a:moveTo>
                  <a:lnTo>
                    <a:pt x="65940" y="0"/>
                  </a:lnTo>
                  <a:cubicBezTo>
                    <a:pt x="48424" y="0"/>
                    <a:pt x="32114" y="8949"/>
                    <a:pt x="22657" y="23673"/>
                  </a:cubicBezTo>
                  <a:lnTo>
                    <a:pt x="0" y="59086"/>
                  </a:lnTo>
                  <a:lnTo>
                    <a:pt x="246878" y="59086"/>
                  </a:lnTo>
                  <a:lnTo>
                    <a:pt x="224221" y="23673"/>
                  </a:lnTo>
                  <a:cubicBezTo>
                    <a:pt x="214765" y="8885"/>
                    <a:pt x="198454" y="0"/>
                    <a:pt x="180938" y="0"/>
                  </a:cubicBezTo>
                  <a:lnTo>
                    <a:pt x="180938"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 name="Google Shape;812;p32"/>
            <p:cNvSpPr/>
            <p:nvPr/>
          </p:nvSpPr>
          <p:spPr>
            <a:xfrm>
              <a:off x="7753503" y="5586927"/>
              <a:ext cx="158598" cy="242498"/>
            </a:xfrm>
            <a:custGeom>
              <a:rect b="b" l="l" r="r" t="t"/>
              <a:pathLst>
                <a:path extrusionOk="0" h="242498" w="158598">
                  <a:moveTo>
                    <a:pt x="73111" y="162660"/>
                  </a:moveTo>
                  <a:cubicBezTo>
                    <a:pt x="52168" y="153394"/>
                    <a:pt x="38586" y="132641"/>
                    <a:pt x="38586" y="109730"/>
                  </a:cubicBezTo>
                  <a:lnTo>
                    <a:pt x="38586" y="44996"/>
                  </a:lnTo>
                  <a:cubicBezTo>
                    <a:pt x="38586" y="41442"/>
                    <a:pt x="41442" y="38586"/>
                    <a:pt x="44996" y="38586"/>
                  </a:cubicBezTo>
                  <a:lnTo>
                    <a:pt x="81616" y="38586"/>
                  </a:lnTo>
                  <a:lnTo>
                    <a:pt x="75333" y="0"/>
                  </a:lnTo>
                  <a:lnTo>
                    <a:pt x="44996" y="0"/>
                  </a:lnTo>
                  <a:cubicBezTo>
                    <a:pt x="20181" y="0"/>
                    <a:pt x="0" y="20118"/>
                    <a:pt x="0" y="44996"/>
                  </a:cubicBezTo>
                  <a:lnTo>
                    <a:pt x="0" y="109730"/>
                  </a:lnTo>
                  <a:cubicBezTo>
                    <a:pt x="0" y="147936"/>
                    <a:pt x="22593" y="182525"/>
                    <a:pt x="57499" y="197947"/>
                  </a:cubicBezTo>
                  <a:lnTo>
                    <a:pt x="158598" y="242498"/>
                  </a:lnTo>
                  <a:cubicBezTo>
                    <a:pt x="141146" y="224665"/>
                    <a:pt x="126421" y="204039"/>
                    <a:pt x="115188" y="181255"/>
                  </a:cubicBezTo>
                  <a:lnTo>
                    <a:pt x="72984" y="16266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 name="Google Shape;813;p32"/>
            <p:cNvSpPr/>
            <p:nvPr/>
          </p:nvSpPr>
          <p:spPr>
            <a:xfrm>
              <a:off x="8252906" y="5586864"/>
              <a:ext cx="158598" cy="242498"/>
            </a:xfrm>
            <a:custGeom>
              <a:rect b="b" l="l" r="r" t="t"/>
              <a:pathLst>
                <a:path extrusionOk="0" h="242498" w="158598">
                  <a:moveTo>
                    <a:pt x="113729" y="0"/>
                  </a:moveTo>
                  <a:lnTo>
                    <a:pt x="83393" y="0"/>
                  </a:lnTo>
                  <a:lnTo>
                    <a:pt x="77110" y="38587"/>
                  </a:lnTo>
                  <a:lnTo>
                    <a:pt x="113729" y="38587"/>
                  </a:lnTo>
                  <a:cubicBezTo>
                    <a:pt x="117283" y="38587"/>
                    <a:pt x="120139" y="41442"/>
                    <a:pt x="120139" y="44996"/>
                  </a:cubicBezTo>
                  <a:lnTo>
                    <a:pt x="120139" y="109730"/>
                  </a:lnTo>
                  <a:cubicBezTo>
                    <a:pt x="120139" y="132641"/>
                    <a:pt x="106621" y="153394"/>
                    <a:pt x="85614" y="162660"/>
                  </a:cubicBezTo>
                  <a:lnTo>
                    <a:pt x="43410" y="181255"/>
                  </a:lnTo>
                  <a:cubicBezTo>
                    <a:pt x="32176" y="204039"/>
                    <a:pt x="17453" y="224665"/>
                    <a:pt x="0" y="242498"/>
                  </a:cubicBezTo>
                  <a:lnTo>
                    <a:pt x="101100" y="197947"/>
                  </a:lnTo>
                  <a:cubicBezTo>
                    <a:pt x="136069" y="182525"/>
                    <a:pt x="158598" y="147936"/>
                    <a:pt x="158598" y="109730"/>
                  </a:cubicBezTo>
                  <a:lnTo>
                    <a:pt x="158598" y="44996"/>
                  </a:lnTo>
                  <a:cubicBezTo>
                    <a:pt x="158598" y="20182"/>
                    <a:pt x="138417" y="0"/>
                    <a:pt x="113602" y="0"/>
                  </a:cubicBezTo>
                  <a:lnTo>
                    <a:pt x="113602"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4" name="Google Shape;814;p32"/>
            <p:cNvSpPr/>
            <p:nvPr/>
          </p:nvSpPr>
          <p:spPr>
            <a:xfrm>
              <a:off x="7862565" y="5534188"/>
              <a:ext cx="439624" cy="327795"/>
            </a:xfrm>
            <a:custGeom>
              <a:rect b="b" l="l" r="r" t="t"/>
              <a:pathLst>
                <a:path extrusionOk="0" h="327795" w="439624">
                  <a:moveTo>
                    <a:pt x="416172" y="165198"/>
                  </a:moveTo>
                  <a:lnTo>
                    <a:pt x="439209" y="23291"/>
                  </a:lnTo>
                  <a:cubicBezTo>
                    <a:pt x="439209" y="23291"/>
                    <a:pt x="439209" y="22974"/>
                    <a:pt x="439273" y="22847"/>
                  </a:cubicBezTo>
                  <a:cubicBezTo>
                    <a:pt x="440733" y="15105"/>
                    <a:pt x="437306" y="9583"/>
                    <a:pt x="435148" y="6981"/>
                  </a:cubicBezTo>
                  <a:cubicBezTo>
                    <a:pt x="432990" y="4379"/>
                    <a:pt x="428167" y="0"/>
                    <a:pt x="420297" y="0"/>
                  </a:cubicBezTo>
                  <a:lnTo>
                    <a:pt x="19327" y="0"/>
                  </a:lnTo>
                  <a:cubicBezTo>
                    <a:pt x="11458" y="0"/>
                    <a:pt x="6634" y="4379"/>
                    <a:pt x="4476" y="6981"/>
                  </a:cubicBezTo>
                  <a:cubicBezTo>
                    <a:pt x="2318" y="9583"/>
                    <a:pt x="-1109" y="15105"/>
                    <a:pt x="351" y="22847"/>
                  </a:cubicBezTo>
                  <a:cubicBezTo>
                    <a:pt x="351" y="22974"/>
                    <a:pt x="351" y="23164"/>
                    <a:pt x="415" y="23291"/>
                  </a:cubicBezTo>
                  <a:lnTo>
                    <a:pt x="23453" y="165198"/>
                  </a:lnTo>
                  <a:cubicBezTo>
                    <a:pt x="41286" y="259444"/>
                    <a:pt x="123790" y="327795"/>
                    <a:pt x="219749" y="327795"/>
                  </a:cubicBezTo>
                  <a:cubicBezTo>
                    <a:pt x="315707" y="327795"/>
                    <a:pt x="398211" y="259444"/>
                    <a:pt x="416045" y="165198"/>
                  </a:cubicBezTo>
                  <a:lnTo>
                    <a:pt x="416045" y="165198"/>
                  </a:lnTo>
                  <a:close/>
                  <a:moveTo>
                    <a:pt x="119221" y="136512"/>
                  </a:moveTo>
                  <a:cubicBezTo>
                    <a:pt x="121505" y="129531"/>
                    <a:pt x="127534" y="124454"/>
                    <a:pt x="134769" y="123375"/>
                  </a:cubicBezTo>
                  <a:lnTo>
                    <a:pt x="181606" y="116585"/>
                  </a:lnTo>
                  <a:lnTo>
                    <a:pt x="202550" y="74127"/>
                  </a:lnTo>
                  <a:cubicBezTo>
                    <a:pt x="205787" y="67526"/>
                    <a:pt x="212514" y="63401"/>
                    <a:pt x="219812" y="63401"/>
                  </a:cubicBezTo>
                  <a:cubicBezTo>
                    <a:pt x="227111" y="63401"/>
                    <a:pt x="233838" y="67590"/>
                    <a:pt x="237074" y="74127"/>
                  </a:cubicBezTo>
                  <a:lnTo>
                    <a:pt x="258018" y="116585"/>
                  </a:lnTo>
                  <a:lnTo>
                    <a:pt x="304855" y="123375"/>
                  </a:lnTo>
                  <a:cubicBezTo>
                    <a:pt x="312090" y="124454"/>
                    <a:pt x="318182" y="129531"/>
                    <a:pt x="320404" y="136512"/>
                  </a:cubicBezTo>
                  <a:cubicBezTo>
                    <a:pt x="322688" y="143494"/>
                    <a:pt x="320785" y="151173"/>
                    <a:pt x="315517" y="156250"/>
                  </a:cubicBezTo>
                  <a:lnTo>
                    <a:pt x="281627" y="189315"/>
                  </a:lnTo>
                  <a:lnTo>
                    <a:pt x="289623" y="235962"/>
                  </a:lnTo>
                  <a:cubicBezTo>
                    <a:pt x="290892" y="243197"/>
                    <a:pt x="287910" y="250495"/>
                    <a:pt x="281944" y="254811"/>
                  </a:cubicBezTo>
                  <a:cubicBezTo>
                    <a:pt x="278581" y="257222"/>
                    <a:pt x="274582" y="258492"/>
                    <a:pt x="270584" y="258492"/>
                  </a:cubicBezTo>
                  <a:cubicBezTo>
                    <a:pt x="267538" y="258492"/>
                    <a:pt x="264428" y="257730"/>
                    <a:pt x="261635" y="256271"/>
                  </a:cubicBezTo>
                  <a:lnTo>
                    <a:pt x="219749" y="234248"/>
                  </a:lnTo>
                  <a:lnTo>
                    <a:pt x="177862" y="256271"/>
                  </a:lnTo>
                  <a:cubicBezTo>
                    <a:pt x="171389" y="259698"/>
                    <a:pt x="163519" y="259126"/>
                    <a:pt x="157553" y="254811"/>
                  </a:cubicBezTo>
                  <a:cubicBezTo>
                    <a:pt x="151588" y="250495"/>
                    <a:pt x="148668" y="243197"/>
                    <a:pt x="149874" y="235962"/>
                  </a:cubicBezTo>
                  <a:lnTo>
                    <a:pt x="157870" y="189315"/>
                  </a:lnTo>
                  <a:lnTo>
                    <a:pt x="123981" y="156250"/>
                  </a:lnTo>
                  <a:cubicBezTo>
                    <a:pt x="118712" y="151110"/>
                    <a:pt x="116809" y="143494"/>
                    <a:pt x="119094" y="136512"/>
                  </a:cubicBezTo>
                  <a:lnTo>
                    <a:pt x="119094" y="13651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 name="Google Shape;815;p32"/>
            <p:cNvSpPr/>
            <p:nvPr/>
          </p:nvSpPr>
          <p:spPr>
            <a:xfrm>
              <a:off x="8041569" y="5660419"/>
              <a:ext cx="81742" cy="77807"/>
            </a:xfrm>
            <a:custGeom>
              <a:rect b="b" l="l" r="r" t="t"/>
              <a:pathLst>
                <a:path extrusionOk="0" h="77807" w="81742">
                  <a:moveTo>
                    <a:pt x="13201" y="42585"/>
                  </a:moveTo>
                  <a:cubicBezTo>
                    <a:pt x="17770" y="47028"/>
                    <a:pt x="19801" y="53374"/>
                    <a:pt x="18723" y="59657"/>
                  </a:cubicBezTo>
                  <a:lnTo>
                    <a:pt x="15613" y="77808"/>
                  </a:lnTo>
                  <a:lnTo>
                    <a:pt x="31923" y="69240"/>
                  </a:lnTo>
                  <a:cubicBezTo>
                    <a:pt x="34716" y="67781"/>
                    <a:pt x="37826" y="67019"/>
                    <a:pt x="40872" y="67019"/>
                  </a:cubicBezTo>
                  <a:cubicBezTo>
                    <a:pt x="43918" y="67019"/>
                    <a:pt x="47028" y="67781"/>
                    <a:pt x="49820" y="69240"/>
                  </a:cubicBezTo>
                  <a:lnTo>
                    <a:pt x="66131" y="77808"/>
                  </a:lnTo>
                  <a:lnTo>
                    <a:pt x="63021" y="59657"/>
                  </a:lnTo>
                  <a:cubicBezTo>
                    <a:pt x="61942" y="53374"/>
                    <a:pt x="64036" y="47028"/>
                    <a:pt x="68542" y="42585"/>
                  </a:cubicBezTo>
                  <a:lnTo>
                    <a:pt x="81743" y="29702"/>
                  </a:lnTo>
                  <a:lnTo>
                    <a:pt x="63528" y="27036"/>
                  </a:lnTo>
                  <a:cubicBezTo>
                    <a:pt x="57245" y="26147"/>
                    <a:pt x="51851" y="22150"/>
                    <a:pt x="48995" y="16501"/>
                  </a:cubicBezTo>
                  <a:lnTo>
                    <a:pt x="40872" y="0"/>
                  </a:lnTo>
                  <a:lnTo>
                    <a:pt x="32748" y="16501"/>
                  </a:lnTo>
                  <a:cubicBezTo>
                    <a:pt x="29956" y="22213"/>
                    <a:pt x="24498" y="26147"/>
                    <a:pt x="18214" y="27036"/>
                  </a:cubicBezTo>
                  <a:lnTo>
                    <a:pt x="0" y="29702"/>
                  </a:lnTo>
                  <a:lnTo>
                    <a:pt x="13201" y="4258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6" name="Google Shape;816;p32"/>
            <p:cNvSpPr/>
            <p:nvPr/>
          </p:nvSpPr>
          <p:spPr>
            <a:xfrm>
              <a:off x="7848939" y="6115208"/>
              <a:ext cx="467246" cy="77109"/>
            </a:xfrm>
            <a:custGeom>
              <a:rect b="b" l="l" r="r" t="t"/>
              <a:pathLst>
                <a:path extrusionOk="0" h="77109" w="467246">
                  <a:moveTo>
                    <a:pt x="400287" y="0"/>
                  </a:moveTo>
                  <a:lnTo>
                    <a:pt x="66843" y="0"/>
                  </a:lnTo>
                  <a:cubicBezTo>
                    <a:pt x="49326" y="0"/>
                    <a:pt x="33016" y="8948"/>
                    <a:pt x="23560" y="23672"/>
                  </a:cubicBezTo>
                  <a:lnTo>
                    <a:pt x="2045" y="57308"/>
                  </a:lnTo>
                  <a:cubicBezTo>
                    <a:pt x="-3412" y="65876"/>
                    <a:pt x="2680" y="77109"/>
                    <a:pt x="12898" y="77109"/>
                  </a:cubicBezTo>
                  <a:lnTo>
                    <a:pt x="454359" y="77109"/>
                  </a:lnTo>
                  <a:cubicBezTo>
                    <a:pt x="464513" y="77109"/>
                    <a:pt x="470669" y="65876"/>
                    <a:pt x="465211" y="57308"/>
                  </a:cubicBezTo>
                  <a:lnTo>
                    <a:pt x="443696" y="23672"/>
                  </a:lnTo>
                  <a:cubicBezTo>
                    <a:pt x="434240" y="8885"/>
                    <a:pt x="417929" y="0"/>
                    <a:pt x="400414"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17" name="Google Shape;817;p32"/>
          <p:cNvGrpSpPr/>
          <p:nvPr/>
        </p:nvGrpSpPr>
        <p:grpSpPr>
          <a:xfrm>
            <a:off x="3623016" y="1612719"/>
            <a:ext cx="277713" cy="277730"/>
            <a:chOff x="3150554" y="5534188"/>
            <a:chExt cx="658087" cy="658129"/>
          </a:xfrm>
        </p:grpSpPr>
        <p:sp>
          <p:nvSpPr>
            <p:cNvPr id="818" name="Google Shape;818;p32"/>
            <p:cNvSpPr/>
            <p:nvPr/>
          </p:nvSpPr>
          <p:spPr>
            <a:xfrm>
              <a:off x="3207651" y="5649757"/>
              <a:ext cx="543702" cy="426863"/>
            </a:xfrm>
            <a:custGeom>
              <a:rect b="b" l="l" r="r" t="t"/>
              <a:pathLst>
                <a:path extrusionOk="0" h="426863" w="543702">
                  <a:moveTo>
                    <a:pt x="97228" y="426864"/>
                  </a:moveTo>
                  <a:lnTo>
                    <a:pt x="204420" y="327478"/>
                  </a:lnTo>
                  <a:cubicBezTo>
                    <a:pt x="222380" y="308629"/>
                    <a:pt x="246370" y="298284"/>
                    <a:pt x="272073" y="298284"/>
                  </a:cubicBezTo>
                  <a:lnTo>
                    <a:pt x="272137" y="298284"/>
                  </a:lnTo>
                  <a:cubicBezTo>
                    <a:pt x="297903" y="298284"/>
                    <a:pt x="321893" y="308693"/>
                    <a:pt x="339854" y="327605"/>
                  </a:cubicBezTo>
                  <a:lnTo>
                    <a:pt x="446538" y="426864"/>
                  </a:lnTo>
                  <a:lnTo>
                    <a:pt x="543702" y="426864"/>
                  </a:lnTo>
                  <a:cubicBezTo>
                    <a:pt x="537102" y="392339"/>
                    <a:pt x="523267" y="359655"/>
                    <a:pt x="502768" y="330461"/>
                  </a:cubicBezTo>
                  <a:cubicBezTo>
                    <a:pt x="473701" y="289145"/>
                    <a:pt x="433528" y="257857"/>
                    <a:pt x="386437" y="239960"/>
                  </a:cubicBezTo>
                  <a:cubicBezTo>
                    <a:pt x="375521" y="235835"/>
                    <a:pt x="368223" y="225173"/>
                    <a:pt x="368223" y="213432"/>
                  </a:cubicBezTo>
                  <a:cubicBezTo>
                    <a:pt x="368223" y="201691"/>
                    <a:pt x="375521" y="191029"/>
                    <a:pt x="386437" y="186904"/>
                  </a:cubicBezTo>
                  <a:cubicBezTo>
                    <a:pt x="433464" y="169070"/>
                    <a:pt x="473701" y="137782"/>
                    <a:pt x="502768" y="96403"/>
                  </a:cubicBezTo>
                  <a:cubicBezTo>
                    <a:pt x="523267" y="67273"/>
                    <a:pt x="537102" y="34525"/>
                    <a:pt x="543702" y="0"/>
                  </a:cubicBezTo>
                  <a:lnTo>
                    <a:pt x="0" y="0"/>
                  </a:lnTo>
                  <a:cubicBezTo>
                    <a:pt x="6600" y="34525"/>
                    <a:pt x="20436" y="67209"/>
                    <a:pt x="40935" y="96403"/>
                  </a:cubicBezTo>
                  <a:cubicBezTo>
                    <a:pt x="70002" y="137719"/>
                    <a:pt x="110175" y="169007"/>
                    <a:pt x="157266" y="186904"/>
                  </a:cubicBezTo>
                  <a:cubicBezTo>
                    <a:pt x="168182" y="191029"/>
                    <a:pt x="175480" y="201691"/>
                    <a:pt x="175480" y="213432"/>
                  </a:cubicBezTo>
                  <a:cubicBezTo>
                    <a:pt x="175480" y="225173"/>
                    <a:pt x="168182" y="235835"/>
                    <a:pt x="157266" y="239960"/>
                  </a:cubicBezTo>
                  <a:cubicBezTo>
                    <a:pt x="110238" y="257794"/>
                    <a:pt x="70002" y="289082"/>
                    <a:pt x="40935" y="330461"/>
                  </a:cubicBezTo>
                  <a:cubicBezTo>
                    <a:pt x="20436" y="359591"/>
                    <a:pt x="6600" y="392339"/>
                    <a:pt x="0" y="426864"/>
                  </a:cubicBezTo>
                  <a:lnTo>
                    <a:pt x="97228" y="42686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9" name="Google Shape;819;p32"/>
            <p:cNvSpPr/>
            <p:nvPr/>
          </p:nvSpPr>
          <p:spPr>
            <a:xfrm>
              <a:off x="3361616" y="5986628"/>
              <a:ext cx="236025" cy="89992"/>
            </a:xfrm>
            <a:custGeom>
              <a:rect b="b" l="l" r="r" t="t"/>
              <a:pathLst>
                <a:path extrusionOk="0" h="89992" w="236025">
                  <a:moveTo>
                    <a:pt x="236025" y="89993"/>
                  </a:moveTo>
                  <a:lnTo>
                    <a:pt x="159233" y="18532"/>
                  </a:lnTo>
                  <a:cubicBezTo>
                    <a:pt x="158916" y="18214"/>
                    <a:pt x="158598" y="17897"/>
                    <a:pt x="158281" y="17580"/>
                  </a:cubicBezTo>
                  <a:cubicBezTo>
                    <a:pt x="147682" y="6219"/>
                    <a:pt x="133403" y="0"/>
                    <a:pt x="118171" y="0"/>
                  </a:cubicBezTo>
                  <a:lnTo>
                    <a:pt x="118171" y="0"/>
                  </a:lnTo>
                  <a:cubicBezTo>
                    <a:pt x="102940" y="0"/>
                    <a:pt x="88724" y="6219"/>
                    <a:pt x="78125" y="17516"/>
                  </a:cubicBezTo>
                  <a:cubicBezTo>
                    <a:pt x="77808" y="17834"/>
                    <a:pt x="77490" y="18151"/>
                    <a:pt x="77173" y="18468"/>
                  </a:cubicBezTo>
                  <a:lnTo>
                    <a:pt x="0" y="89993"/>
                  </a:lnTo>
                  <a:lnTo>
                    <a:pt x="236025" y="899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0" name="Google Shape;820;p32"/>
            <p:cNvSpPr/>
            <p:nvPr/>
          </p:nvSpPr>
          <p:spPr>
            <a:xfrm>
              <a:off x="3150554" y="5534188"/>
              <a:ext cx="658087" cy="77109"/>
            </a:xfrm>
            <a:custGeom>
              <a:rect b="b" l="l" r="r" t="t"/>
              <a:pathLst>
                <a:path extrusionOk="0" h="77109" w="658087">
                  <a:moveTo>
                    <a:pt x="619522" y="77109"/>
                  </a:moveTo>
                  <a:cubicBezTo>
                    <a:pt x="641798" y="77109"/>
                    <a:pt x="659631" y="58261"/>
                    <a:pt x="657981" y="35667"/>
                  </a:cubicBezTo>
                  <a:cubicBezTo>
                    <a:pt x="656522" y="15422"/>
                    <a:pt x="639069" y="0"/>
                    <a:pt x="618760" y="0"/>
                  </a:cubicBezTo>
                  <a:lnTo>
                    <a:pt x="39327" y="0"/>
                  </a:lnTo>
                  <a:cubicBezTo>
                    <a:pt x="19018" y="0"/>
                    <a:pt x="1566" y="15422"/>
                    <a:pt x="106" y="35667"/>
                  </a:cubicBezTo>
                  <a:cubicBezTo>
                    <a:pt x="-1544" y="58261"/>
                    <a:pt x="16289" y="77109"/>
                    <a:pt x="38566" y="77109"/>
                  </a:cubicBezTo>
                  <a:lnTo>
                    <a:pt x="619522" y="7710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1" name="Google Shape;821;p32"/>
            <p:cNvSpPr/>
            <p:nvPr/>
          </p:nvSpPr>
          <p:spPr>
            <a:xfrm>
              <a:off x="3150554" y="6115208"/>
              <a:ext cx="658087" cy="77109"/>
            </a:xfrm>
            <a:custGeom>
              <a:rect b="b" l="l" r="r" t="t"/>
              <a:pathLst>
                <a:path extrusionOk="0" h="77109" w="658087">
                  <a:moveTo>
                    <a:pt x="619522" y="0"/>
                  </a:moveTo>
                  <a:lnTo>
                    <a:pt x="39327" y="0"/>
                  </a:lnTo>
                  <a:cubicBezTo>
                    <a:pt x="19018" y="0"/>
                    <a:pt x="1566" y="15422"/>
                    <a:pt x="106" y="35667"/>
                  </a:cubicBezTo>
                  <a:cubicBezTo>
                    <a:pt x="-1544" y="58261"/>
                    <a:pt x="16289" y="77109"/>
                    <a:pt x="38566" y="77109"/>
                  </a:cubicBezTo>
                  <a:lnTo>
                    <a:pt x="618760" y="77109"/>
                  </a:lnTo>
                  <a:cubicBezTo>
                    <a:pt x="639069" y="77109"/>
                    <a:pt x="656522" y="61688"/>
                    <a:pt x="657981" y="41442"/>
                  </a:cubicBezTo>
                  <a:cubicBezTo>
                    <a:pt x="659631" y="18849"/>
                    <a:pt x="641798" y="0"/>
                    <a:pt x="61952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 name="Shape 825"/>
        <p:cNvGrpSpPr/>
        <p:nvPr/>
      </p:nvGrpSpPr>
      <p:grpSpPr>
        <a:xfrm>
          <a:off x="0" y="0"/>
          <a:ext cx="0" cy="0"/>
          <a:chOff x="0" y="0"/>
          <a:chExt cx="0" cy="0"/>
        </a:xfrm>
      </p:grpSpPr>
      <p:sp>
        <p:nvSpPr>
          <p:cNvPr id="826" name="Google Shape;826;p33"/>
          <p:cNvSpPr txBox="1"/>
          <p:nvPr>
            <p:ph type="title"/>
          </p:nvPr>
        </p:nvSpPr>
        <p:spPr>
          <a:xfrm>
            <a:off x="2347938" y="677525"/>
            <a:ext cx="4448100" cy="105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827" name="Google Shape;827;p33"/>
          <p:cNvSpPr txBox="1"/>
          <p:nvPr>
            <p:ph idx="1" type="subTitle"/>
          </p:nvPr>
        </p:nvSpPr>
        <p:spPr>
          <a:xfrm>
            <a:off x="2347900" y="1841450"/>
            <a:ext cx="4448100" cy="105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t>Do you have any questions?</a:t>
            </a:r>
            <a:endParaRPr b="1"/>
          </a:p>
          <a:p>
            <a:pPr indent="0" lvl="0" marL="0" rtl="0" algn="ctr">
              <a:spcBef>
                <a:spcPts val="0"/>
              </a:spcBef>
              <a:spcAft>
                <a:spcPts val="0"/>
              </a:spcAft>
              <a:buNone/>
            </a:pPr>
            <a:r>
              <a:rPr lang="en"/>
              <a:t>youremail@freepik.com</a:t>
            </a:r>
            <a:endParaRPr/>
          </a:p>
          <a:p>
            <a:pPr indent="0" lvl="0" marL="0" rtl="0" algn="ctr">
              <a:spcBef>
                <a:spcPts val="0"/>
              </a:spcBef>
              <a:spcAft>
                <a:spcPts val="0"/>
              </a:spcAft>
              <a:buNone/>
            </a:pPr>
            <a:r>
              <a:rPr lang="en"/>
              <a:t>+34 654 321 432</a:t>
            </a:r>
            <a:endParaRPr/>
          </a:p>
          <a:p>
            <a:pPr indent="0" lvl="0" marL="0" rtl="0" algn="ctr">
              <a:spcBef>
                <a:spcPts val="0"/>
              </a:spcBef>
              <a:spcAft>
                <a:spcPts val="0"/>
              </a:spcAft>
              <a:buNone/>
            </a:pPr>
            <a:r>
              <a:rPr lang="en"/>
              <a:t>yourwebsite.com</a:t>
            </a:r>
            <a:endParaRPr/>
          </a:p>
        </p:txBody>
      </p:sp>
      <p:sp>
        <p:nvSpPr>
          <p:cNvPr id="828" name="Google Shape;828;p33"/>
          <p:cNvSpPr/>
          <p:nvPr/>
        </p:nvSpPr>
        <p:spPr>
          <a:xfrm>
            <a:off x="5263506" y="2994731"/>
            <a:ext cx="631500" cy="6315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Instrument Sans"/>
              <a:ea typeface="Instrument Sans"/>
              <a:cs typeface="Instrument Sans"/>
              <a:sym typeface="Instrument Sans"/>
            </a:endParaRPr>
          </a:p>
        </p:txBody>
      </p:sp>
      <p:sp>
        <p:nvSpPr>
          <p:cNvPr id="829" name="Google Shape;829;p33"/>
          <p:cNvSpPr/>
          <p:nvPr/>
        </p:nvSpPr>
        <p:spPr>
          <a:xfrm>
            <a:off x="4249146" y="2994716"/>
            <a:ext cx="631500" cy="6315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Instrument Sans"/>
              <a:ea typeface="Instrument Sans"/>
              <a:cs typeface="Instrument Sans"/>
              <a:sym typeface="Instrument Sans"/>
            </a:endParaRPr>
          </a:p>
        </p:txBody>
      </p:sp>
      <p:sp>
        <p:nvSpPr>
          <p:cNvPr id="830" name="Google Shape;830;p33"/>
          <p:cNvSpPr/>
          <p:nvPr/>
        </p:nvSpPr>
        <p:spPr>
          <a:xfrm>
            <a:off x="3248988" y="2994702"/>
            <a:ext cx="631500" cy="6315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Instrument Sans"/>
              <a:ea typeface="Instrument Sans"/>
              <a:cs typeface="Instrument Sans"/>
              <a:sym typeface="Instrument Sans"/>
            </a:endParaRPr>
          </a:p>
        </p:txBody>
      </p:sp>
      <p:sp>
        <p:nvSpPr>
          <p:cNvPr id="831" name="Google Shape;831;p33"/>
          <p:cNvSpPr txBox="1"/>
          <p:nvPr/>
        </p:nvSpPr>
        <p:spPr>
          <a:xfrm>
            <a:off x="2496150" y="4125850"/>
            <a:ext cx="4151700" cy="26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Nunito Sans"/>
                <a:ea typeface="Nunito Sans"/>
                <a:cs typeface="Nunito Sans"/>
                <a:sym typeface="Nunito Sans"/>
              </a:rPr>
              <a:t>Please keep this slide for attribution</a:t>
            </a:r>
            <a:endParaRPr sz="1200">
              <a:solidFill>
                <a:schemeClr val="dk1"/>
              </a:solidFill>
              <a:latin typeface="Nunito Sans"/>
              <a:ea typeface="Nunito Sans"/>
              <a:cs typeface="Nunito Sans"/>
              <a:sym typeface="Nunito Sans"/>
            </a:endParaRPr>
          </a:p>
        </p:txBody>
      </p:sp>
      <p:grpSp>
        <p:nvGrpSpPr>
          <p:cNvPr id="832" name="Google Shape;832;p33"/>
          <p:cNvGrpSpPr/>
          <p:nvPr/>
        </p:nvGrpSpPr>
        <p:grpSpPr>
          <a:xfrm>
            <a:off x="3429768" y="3175514"/>
            <a:ext cx="270041" cy="270056"/>
            <a:chOff x="860977" y="2620616"/>
            <a:chExt cx="319311" cy="319290"/>
          </a:xfrm>
        </p:grpSpPr>
        <p:sp>
          <p:nvSpPr>
            <p:cNvPr id="833" name="Google Shape;833;p33"/>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3"/>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3"/>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 name="Google Shape;836;p33"/>
          <p:cNvSpPr/>
          <p:nvPr/>
        </p:nvSpPr>
        <p:spPr>
          <a:xfrm>
            <a:off x="4450704" y="3179781"/>
            <a:ext cx="228176" cy="260960"/>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 name="Google Shape;837;p33"/>
          <p:cNvGrpSpPr/>
          <p:nvPr/>
        </p:nvGrpSpPr>
        <p:grpSpPr>
          <a:xfrm>
            <a:off x="5402978" y="3189001"/>
            <a:ext cx="352719" cy="242982"/>
            <a:chOff x="3476576" y="2633631"/>
            <a:chExt cx="417024" cy="293244"/>
          </a:xfrm>
        </p:grpSpPr>
        <p:sp>
          <p:nvSpPr>
            <p:cNvPr id="838" name="Google Shape;838;p33"/>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3"/>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3" name="Shape 843"/>
        <p:cNvGrpSpPr/>
        <p:nvPr/>
      </p:nvGrpSpPr>
      <p:grpSpPr>
        <a:xfrm>
          <a:off x="0" y="0"/>
          <a:ext cx="0" cy="0"/>
          <a:chOff x="0" y="0"/>
          <a:chExt cx="0" cy="0"/>
        </a:xfrm>
      </p:grpSpPr>
      <p:sp>
        <p:nvSpPr>
          <p:cNvPr id="844" name="Google Shape;844;p34"/>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Icon pack</a:t>
            </a:r>
            <a:endParaRPr sz="2820"/>
          </a:p>
        </p:txBody>
      </p:sp>
      <p:sp>
        <p:nvSpPr>
          <p:cNvPr id="845" name="Google Shape;845;p34"/>
          <p:cNvSpPr/>
          <p:nvPr/>
        </p:nvSpPr>
        <p:spPr>
          <a:xfrm>
            <a:off x="882224" y="1245000"/>
            <a:ext cx="602400" cy="602400"/>
          </a:xfrm>
          <a:prstGeom prst="ellipse">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46" name="Google Shape;846;p34"/>
          <p:cNvSpPr/>
          <p:nvPr/>
        </p:nvSpPr>
        <p:spPr>
          <a:xfrm>
            <a:off x="1636728" y="1245000"/>
            <a:ext cx="602400" cy="6024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47" name="Google Shape;847;p34"/>
          <p:cNvSpPr/>
          <p:nvPr/>
        </p:nvSpPr>
        <p:spPr>
          <a:xfrm>
            <a:off x="2391232" y="1245000"/>
            <a:ext cx="602400" cy="6024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48" name="Google Shape;848;p34"/>
          <p:cNvSpPr/>
          <p:nvPr/>
        </p:nvSpPr>
        <p:spPr>
          <a:xfrm>
            <a:off x="3145736" y="1245000"/>
            <a:ext cx="602400" cy="6024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49" name="Google Shape;849;p34"/>
          <p:cNvSpPr/>
          <p:nvPr/>
        </p:nvSpPr>
        <p:spPr>
          <a:xfrm>
            <a:off x="3900240" y="1245000"/>
            <a:ext cx="602400" cy="6024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50" name="Google Shape;850;p34"/>
          <p:cNvSpPr/>
          <p:nvPr/>
        </p:nvSpPr>
        <p:spPr>
          <a:xfrm>
            <a:off x="4654744" y="1245000"/>
            <a:ext cx="602400" cy="6024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51" name="Google Shape;851;p34"/>
          <p:cNvSpPr/>
          <p:nvPr/>
        </p:nvSpPr>
        <p:spPr>
          <a:xfrm>
            <a:off x="5409248" y="1245000"/>
            <a:ext cx="602400" cy="6024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52" name="Google Shape;852;p34"/>
          <p:cNvSpPr/>
          <p:nvPr/>
        </p:nvSpPr>
        <p:spPr>
          <a:xfrm>
            <a:off x="6163752" y="1245000"/>
            <a:ext cx="602400" cy="602400"/>
          </a:xfrm>
          <a:prstGeom prst="ellipse">
            <a:avLst/>
          </a:prstGeom>
          <a:solidFill>
            <a:schemeClr val="accent6"/>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53" name="Google Shape;853;p34"/>
          <p:cNvSpPr/>
          <p:nvPr/>
        </p:nvSpPr>
        <p:spPr>
          <a:xfrm>
            <a:off x="6918256" y="1245000"/>
            <a:ext cx="602400" cy="602400"/>
          </a:xfrm>
          <a:prstGeom prst="ellipse">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54" name="Google Shape;854;p34"/>
          <p:cNvSpPr/>
          <p:nvPr/>
        </p:nvSpPr>
        <p:spPr>
          <a:xfrm>
            <a:off x="7672760" y="1245000"/>
            <a:ext cx="602400" cy="6024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55" name="Google Shape;855;p34"/>
          <p:cNvSpPr/>
          <p:nvPr/>
        </p:nvSpPr>
        <p:spPr>
          <a:xfrm>
            <a:off x="882322" y="1927739"/>
            <a:ext cx="602400" cy="6024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56" name="Google Shape;856;p34"/>
          <p:cNvSpPr/>
          <p:nvPr/>
        </p:nvSpPr>
        <p:spPr>
          <a:xfrm>
            <a:off x="1636826" y="1927739"/>
            <a:ext cx="602400" cy="6024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57" name="Google Shape;857;p34"/>
          <p:cNvSpPr/>
          <p:nvPr/>
        </p:nvSpPr>
        <p:spPr>
          <a:xfrm>
            <a:off x="2391330" y="1927739"/>
            <a:ext cx="602400" cy="6024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58" name="Google Shape;858;p34"/>
          <p:cNvSpPr/>
          <p:nvPr/>
        </p:nvSpPr>
        <p:spPr>
          <a:xfrm>
            <a:off x="3145834" y="1927739"/>
            <a:ext cx="602400" cy="6024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59" name="Google Shape;859;p34"/>
          <p:cNvSpPr/>
          <p:nvPr/>
        </p:nvSpPr>
        <p:spPr>
          <a:xfrm>
            <a:off x="3900338" y="1927739"/>
            <a:ext cx="602400" cy="602400"/>
          </a:xfrm>
          <a:prstGeom prst="ellipse">
            <a:avLst/>
          </a:prstGeom>
          <a:solidFill>
            <a:schemeClr val="accent6"/>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60" name="Google Shape;860;p34"/>
          <p:cNvSpPr/>
          <p:nvPr/>
        </p:nvSpPr>
        <p:spPr>
          <a:xfrm>
            <a:off x="4654842" y="1927739"/>
            <a:ext cx="602400" cy="602400"/>
          </a:xfrm>
          <a:prstGeom prst="ellipse">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61" name="Google Shape;861;p34"/>
          <p:cNvSpPr/>
          <p:nvPr/>
        </p:nvSpPr>
        <p:spPr>
          <a:xfrm>
            <a:off x="5409346" y="1927739"/>
            <a:ext cx="602400" cy="6024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62" name="Google Shape;862;p34"/>
          <p:cNvSpPr/>
          <p:nvPr/>
        </p:nvSpPr>
        <p:spPr>
          <a:xfrm>
            <a:off x="6163850" y="1927739"/>
            <a:ext cx="602400" cy="6024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63" name="Google Shape;863;p34"/>
          <p:cNvSpPr/>
          <p:nvPr/>
        </p:nvSpPr>
        <p:spPr>
          <a:xfrm>
            <a:off x="6918354" y="1927739"/>
            <a:ext cx="602400" cy="6024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64" name="Google Shape;864;p34"/>
          <p:cNvSpPr/>
          <p:nvPr/>
        </p:nvSpPr>
        <p:spPr>
          <a:xfrm>
            <a:off x="7672858" y="1927739"/>
            <a:ext cx="602400" cy="6024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65" name="Google Shape;865;p34"/>
          <p:cNvSpPr/>
          <p:nvPr/>
        </p:nvSpPr>
        <p:spPr>
          <a:xfrm>
            <a:off x="882333" y="2610478"/>
            <a:ext cx="602400" cy="6024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66" name="Google Shape;866;p34"/>
          <p:cNvSpPr/>
          <p:nvPr/>
        </p:nvSpPr>
        <p:spPr>
          <a:xfrm>
            <a:off x="1636837" y="2610478"/>
            <a:ext cx="602400" cy="6024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67" name="Google Shape;867;p34"/>
          <p:cNvSpPr/>
          <p:nvPr/>
        </p:nvSpPr>
        <p:spPr>
          <a:xfrm>
            <a:off x="2391341" y="2610478"/>
            <a:ext cx="602400" cy="602400"/>
          </a:xfrm>
          <a:prstGeom prst="ellipse">
            <a:avLst/>
          </a:prstGeom>
          <a:solidFill>
            <a:schemeClr val="accent6"/>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68" name="Google Shape;868;p34"/>
          <p:cNvSpPr/>
          <p:nvPr/>
        </p:nvSpPr>
        <p:spPr>
          <a:xfrm>
            <a:off x="3145845" y="2610478"/>
            <a:ext cx="602400" cy="602400"/>
          </a:xfrm>
          <a:prstGeom prst="ellipse">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69" name="Google Shape;869;p34"/>
          <p:cNvSpPr/>
          <p:nvPr/>
        </p:nvSpPr>
        <p:spPr>
          <a:xfrm>
            <a:off x="3900349" y="2610478"/>
            <a:ext cx="602400" cy="6024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70" name="Google Shape;870;p34"/>
          <p:cNvSpPr/>
          <p:nvPr/>
        </p:nvSpPr>
        <p:spPr>
          <a:xfrm>
            <a:off x="4654853" y="2610478"/>
            <a:ext cx="602400" cy="6024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71" name="Google Shape;871;p34"/>
          <p:cNvSpPr/>
          <p:nvPr/>
        </p:nvSpPr>
        <p:spPr>
          <a:xfrm>
            <a:off x="5409357" y="2610478"/>
            <a:ext cx="602400" cy="6024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72" name="Google Shape;872;p34"/>
          <p:cNvSpPr/>
          <p:nvPr/>
        </p:nvSpPr>
        <p:spPr>
          <a:xfrm>
            <a:off x="6163861" y="2610478"/>
            <a:ext cx="602400" cy="6024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73" name="Google Shape;873;p34"/>
          <p:cNvSpPr/>
          <p:nvPr/>
        </p:nvSpPr>
        <p:spPr>
          <a:xfrm>
            <a:off x="6918365" y="2610478"/>
            <a:ext cx="602400" cy="6024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74" name="Google Shape;874;p34"/>
          <p:cNvSpPr/>
          <p:nvPr/>
        </p:nvSpPr>
        <p:spPr>
          <a:xfrm>
            <a:off x="7672869" y="2610478"/>
            <a:ext cx="602400" cy="602400"/>
          </a:xfrm>
          <a:prstGeom prst="ellipse">
            <a:avLst/>
          </a:prstGeom>
          <a:solidFill>
            <a:schemeClr val="accent6"/>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75" name="Google Shape;875;p34"/>
          <p:cNvSpPr/>
          <p:nvPr/>
        </p:nvSpPr>
        <p:spPr>
          <a:xfrm>
            <a:off x="882322" y="3293217"/>
            <a:ext cx="602400" cy="602400"/>
          </a:xfrm>
          <a:prstGeom prst="ellipse">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76" name="Google Shape;876;p34"/>
          <p:cNvSpPr/>
          <p:nvPr/>
        </p:nvSpPr>
        <p:spPr>
          <a:xfrm>
            <a:off x="1636826" y="3293217"/>
            <a:ext cx="602400" cy="6024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77" name="Google Shape;877;p34"/>
          <p:cNvSpPr/>
          <p:nvPr/>
        </p:nvSpPr>
        <p:spPr>
          <a:xfrm>
            <a:off x="2391330" y="3293217"/>
            <a:ext cx="602400" cy="6024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78" name="Google Shape;878;p34"/>
          <p:cNvSpPr/>
          <p:nvPr/>
        </p:nvSpPr>
        <p:spPr>
          <a:xfrm>
            <a:off x="3145834" y="3293217"/>
            <a:ext cx="602400" cy="6024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79" name="Google Shape;879;p34"/>
          <p:cNvSpPr/>
          <p:nvPr/>
        </p:nvSpPr>
        <p:spPr>
          <a:xfrm>
            <a:off x="3900338" y="3293217"/>
            <a:ext cx="602400" cy="6024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80" name="Google Shape;880;p34"/>
          <p:cNvSpPr/>
          <p:nvPr/>
        </p:nvSpPr>
        <p:spPr>
          <a:xfrm>
            <a:off x="4654842" y="3293217"/>
            <a:ext cx="602400" cy="6024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81" name="Google Shape;881;p34"/>
          <p:cNvSpPr/>
          <p:nvPr/>
        </p:nvSpPr>
        <p:spPr>
          <a:xfrm>
            <a:off x="5409346" y="3293217"/>
            <a:ext cx="602400" cy="6024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82" name="Google Shape;882;p34"/>
          <p:cNvSpPr/>
          <p:nvPr/>
        </p:nvSpPr>
        <p:spPr>
          <a:xfrm>
            <a:off x="6163850" y="3293217"/>
            <a:ext cx="602400" cy="602400"/>
          </a:xfrm>
          <a:prstGeom prst="ellipse">
            <a:avLst/>
          </a:prstGeom>
          <a:solidFill>
            <a:schemeClr val="accent6"/>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83" name="Google Shape;883;p34"/>
          <p:cNvSpPr/>
          <p:nvPr/>
        </p:nvSpPr>
        <p:spPr>
          <a:xfrm>
            <a:off x="6918354" y="3293217"/>
            <a:ext cx="602400" cy="602400"/>
          </a:xfrm>
          <a:prstGeom prst="ellipse">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84" name="Google Shape;884;p34"/>
          <p:cNvSpPr/>
          <p:nvPr/>
        </p:nvSpPr>
        <p:spPr>
          <a:xfrm>
            <a:off x="7672858" y="3293217"/>
            <a:ext cx="602400" cy="6024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85" name="Google Shape;885;p34"/>
          <p:cNvSpPr/>
          <p:nvPr/>
        </p:nvSpPr>
        <p:spPr>
          <a:xfrm>
            <a:off x="882322" y="3975967"/>
            <a:ext cx="602400" cy="6024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86" name="Google Shape;886;p34"/>
          <p:cNvSpPr/>
          <p:nvPr/>
        </p:nvSpPr>
        <p:spPr>
          <a:xfrm>
            <a:off x="1636826" y="3975967"/>
            <a:ext cx="602400" cy="6024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87" name="Google Shape;887;p34"/>
          <p:cNvSpPr/>
          <p:nvPr/>
        </p:nvSpPr>
        <p:spPr>
          <a:xfrm>
            <a:off x="2391330" y="3975967"/>
            <a:ext cx="602400" cy="6024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88" name="Google Shape;888;p34"/>
          <p:cNvSpPr/>
          <p:nvPr/>
        </p:nvSpPr>
        <p:spPr>
          <a:xfrm>
            <a:off x="3145834" y="3975967"/>
            <a:ext cx="602400" cy="6024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89" name="Google Shape;889;p34"/>
          <p:cNvSpPr/>
          <p:nvPr/>
        </p:nvSpPr>
        <p:spPr>
          <a:xfrm>
            <a:off x="3900338" y="3975967"/>
            <a:ext cx="602400" cy="6024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90" name="Google Shape;890;p34"/>
          <p:cNvSpPr/>
          <p:nvPr/>
        </p:nvSpPr>
        <p:spPr>
          <a:xfrm>
            <a:off x="4654842" y="3975967"/>
            <a:ext cx="602400" cy="602400"/>
          </a:xfrm>
          <a:prstGeom prst="ellipse">
            <a:avLst/>
          </a:prstGeom>
          <a:solidFill>
            <a:schemeClr val="accent6"/>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91" name="Google Shape;891;p34"/>
          <p:cNvSpPr/>
          <p:nvPr/>
        </p:nvSpPr>
        <p:spPr>
          <a:xfrm>
            <a:off x="5409346" y="3975967"/>
            <a:ext cx="602400" cy="602400"/>
          </a:xfrm>
          <a:prstGeom prst="ellipse">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92" name="Google Shape;892;p34"/>
          <p:cNvSpPr/>
          <p:nvPr/>
        </p:nvSpPr>
        <p:spPr>
          <a:xfrm>
            <a:off x="6163850" y="3975967"/>
            <a:ext cx="602400" cy="6024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893" name="Google Shape;893;p34"/>
          <p:cNvSpPr/>
          <p:nvPr/>
        </p:nvSpPr>
        <p:spPr>
          <a:xfrm>
            <a:off x="6918354" y="3975967"/>
            <a:ext cx="602400" cy="6024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nvGrpSpPr>
          <p:cNvPr id="894" name="Google Shape;894;p34"/>
          <p:cNvGrpSpPr/>
          <p:nvPr/>
        </p:nvGrpSpPr>
        <p:grpSpPr>
          <a:xfrm>
            <a:off x="4817210" y="4144906"/>
            <a:ext cx="277784" cy="277757"/>
            <a:chOff x="6680695" y="5534188"/>
            <a:chExt cx="658256" cy="658192"/>
          </a:xfrm>
        </p:grpSpPr>
        <p:sp>
          <p:nvSpPr>
            <p:cNvPr id="895" name="Google Shape;895;p34"/>
            <p:cNvSpPr/>
            <p:nvPr/>
          </p:nvSpPr>
          <p:spPr>
            <a:xfrm>
              <a:off x="6680822" y="5774947"/>
              <a:ext cx="309771" cy="417433"/>
            </a:xfrm>
            <a:custGeom>
              <a:rect b="b" l="l" r="r" t="t"/>
              <a:pathLst>
                <a:path extrusionOk="0" h="417433" w="309771">
                  <a:moveTo>
                    <a:pt x="309708" y="417370"/>
                  </a:moveTo>
                  <a:lnTo>
                    <a:pt x="309708" y="314049"/>
                  </a:lnTo>
                  <a:cubicBezTo>
                    <a:pt x="300125" y="318175"/>
                    <a:pt x="289780" y="320332"/>
                    <a:pt x="279182" y="320332"/>
                  </a:cubicBezTo>
                  <a:cubicBezTo>
                    <a:pt x="258048" y="320332"/>
                    <a:pt x="238310" y="311955"/>
                    <a:pt x="223650" y="296724"/>
                  </a:cubicBezTo>
                  <a:cubicBezTo>
                    <a:pt x="208990" y="281492"/>
                    <a:pt x="201310" y="261437"/>
                    <a:pt x="202135" y="240240"/>
                  </a:cubicBezTo>
                  <a:cubicBezTo>
                    <a:pt x="202833" y="221264"/>
                    <a:pt x="210639" y="203176"/>
                    <a:pt x="223967" y="189468"/>
                  </a:cubicBezTo>
                  <a:cubicBezTo>
                    <a:pt x="237358" y="175696"/>
                    <a:pt x="255192" y="167446"/>
                    <a:pt x="274168" y="166240"/>
                  </a:cubicBezTo>
                  <a:cubicBezTo>
                    <a:pt x="286480" y="165478"/>
                    <a:pt x="298602" y="167573"/>
                    <a:pt x="309708" y="172333"/>
                  </a:cubicBezTo>
                  <a:lnTo>
                    <a:pt x="309708" y="107598"/>
                  </a:lnTo>
                  <a:lnTo>
                    <a:pt x="234249" y="107598"/>
                  </a:lnTo>
                  <a:cubicBezTo>
                    <a:pt x="222698" y="107598"/>
                    <a:pt x="211972" y="101315"/>
                    <a:pt x="206387" y="91288"/>
                  </a:cubicBezTo>
                  <a:cubicBezTo>
                    <a:pt x="200676" y="81134"/>
                    <a:pt x="200930" y="68631"/>
                    <a:pt x="207085" y="58667"/>
                  </a:cubicBezTo>
                  <a:cubicBezTo>
                    <a:pt x="211211" y="51877"/>
                    <a:pt x="213178" y="44071"/>
                    <a:pt x="212670" y="36010"/>
                  </a:cubicBezTo>
                  <a:cubicBezTo>
                    <a:pt x="211401" y="16590"/>
                    <a:pt x="195218" y="788"/>
                    <a:pt x="175671" y="26"/>
                  </a:cubicBezTo>
                  <a:cubicBezTo>
                    <a:pt x="165072" y="-355"/>
                    <a:pt x="155045" y="3453"/>
                    <a:pt x="147429" y="10752"/>
                  </a:cubicBezTo>
                  <a:cubicBezTo>
                    <a:pt x="139813" y="18113"/>
                    <a:pt x="135624" y="27950"/>
                    <a:pt x="135624" y="38549"/>
                  </a:cubicBezTo>
                  <a:cubicBezTo>
                    <a:pt x="135624" y="45720"/>
                    <a:pt x="137592" y="52702"/>
                    <a:pt x="141336" y="58794"/>
                  </a:cubicBezTo>
                  <a:cubicBezTo>
                    <a:pt x="147429" y="68631"/>
                    <a:pt x="147683" y="81007"/>
                    <a:pt x="142098" y="91161"/>
                  </a:cubicBezTo>
                  <a:cubicBezTo>
                    <a:pt x="136449" y="101315"/>
                    <a:pt x="125724" y="107662"/>
                    <a:pt x="114046" y="107662"/>
                  </a:cubicBezTo>
                  <a:lnTo>
                    <a:pt x="0" y="107662"/>
                  </a:lnTo>
                  <a:lnTo>
                    <a:pt x="0" y="391730"/>
                  </a:lnTo>
                  <a:cubicBezTo>
                    <a:pt x="0" y="405946"/>
                    <a:pt x="11487" y="417433"/>
                    <a:pt x="25704" y="417433"/>
                  </a:cubicBezTo>
                  <a:lnTo>
                    <a:pt x="309771" y="41743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6" name="Google Shape;896;p34"/>
            <p:cNvSpPr/>
            <p:nvPr/>
          </p:nvSpPr>
          <p:spPr>
            <a:xfrm>
              <a:off x="7029053" y="5534188"/>
              <a:ext cx="309770" cy="417369"/>
            </a:xfrm>
            <a:custGeom>
              <a:rect b="b" l="l" r="r" t="t"/>
              <a:pathLst>
                <a:path extrusionOk="0" h="417369" w="309770">
                  <a:moveTo>
                    <a:pt x="63" y="0"/>
                  </a:moveTo>
                  <a:lnTo>
                    <a:pt x="63" y="103320"/>
                  </a:lnTo>
                  <a:cubicBezTo>
                    <a:pt x="9646" y="99195"/>
                    <a:pt x="19991" y="97037"/>
                    <a:pt x="30590" y="97037"/>
                  </a:cubicBezTo>
                  <a:cubicBezTo>
                    <a:pt x="51724" y="97037"/>
                    <a:pt x="71461" y="105415"/>
                    <a:pt x="86121" y="120646"/>
                  </a:cubicBezTo>
                  <a:cubicBezTo>
                    <a:pt x="100782" y="135878"/>
                    <a:pt x="108461" y="155933"/>
                    <a:pt x="107636" y="177130"/>
                  </a:cubicBezTo>
                  <a:cubicBezTo>
                    <a:pt x="106938" y="196106"/>
                    <a:pt x="99132" y="214193"/>
                    <a:pt x="85804" y="227902"/>
                  </a:cubicBezTo>
                  <a:cubicBezTo>
                    <a:pt x="72413" y="241673"/>
                    <a:pt x="54580" y="249924"/>
                    <a:pt x="35604" y="251130"/>
                  </a:cubicBezTo>
                  <a:cubicBezTo>
                    <a:pt x="23291" y="251892"/>
                    <a:pt x="11169" y="249797"/>
                    <a:pt x="63" y="245037"/>
                  </a:cubicBezTo>
                  <a:lnTo>
                    <a:pt x="63" y="309771"/>
                  </a:lnTo>
                  <a:lnTo>
                    <a:pt x="75523" y="309771"/>
                  </a:lnTo>
                  <a:cubicBezTo>
                    <a:pt x="87073" y="309771"/>
                    <a:pt x="97799" y="316054"/>
                    <a:pt x="103384" y="326082"/>
                  </a:cubicBezTo>
                  <a:cubicBezTo>
                    <a:pt x="109096" y="336236"/>
                    <a:pt x="108842" y="348738"/>
                    <a:pt x="102686" y="358702"/>
                  </a:cubicBezTo>
                  <a:cubicBezTo>
                    <a:pt x="98561" y="365493"/>
                    <a:pt x="96593" y="373300"/>
                    <a:pt x="97101" y="381359"/>
                  </a:cubicBezTo>
                  <a:cubicBezTo>
                    <a:pt x="98370" y="400780"/>
                    <a:pt x="114554" y="416582"/>
                    <a:pt x="134101" y="417344"/>
                  </a:cubicBezTo>
                  <a:cubicBezTo>
                    <a:pt x="144700" y="417725"/>
                    <a:pt x="154727" y="413917"/>
                    <a:pt x="162343" y="406619"/>
                  </a:cubicBezTo>
                  <a:cubicBezTo>
                    <a:pt x="169958" y="399256"/>
                    <a:pt x="174147" y="389420"/>
                    <a:pt x="174147" y="378821"/>
                  </a:cubicBezTo>
                  <a:cubicBezTo>
                    <a:pt x="174147" y="371649"/>
                    <a:pt x="172179" y="364668"/>
                    <a:pt x="168435" y="358576"/>
                  </a:cubicBezTo>
                  <a:cubicBezTo>
                    <a:pt x="160883" y="346390"/>
                    <a:pt x="162279" y="330207"/>
                    <a:pt x="172814" y="319355"/>
                  </a:cubicBezTo>
                  <a:cubicBezTo>
                    <a:pt x="178970" y="313071"/>
                    <a:pt x="187538" y="309771"/>
                    <a:pt x="196360" y="309771"/>
                  </a:cubicBezTo>
                  <a:lnTo>
                    <a:pt x="309771" y="309771"/>
                  </a:lnTo>
                  <a:cubicBezTo>
                    <a:pt x="309771" y="309771"/>
                    <a:pt x="309771" y="25703"/>
                    <a:pt x="309771" y="25703"/>
                  </a:cubicBezTo>
                  <a:cubicBezTo>
                    <a:pt x="309771" y="11487"/>
                    <a:pt x="298284" y="0"/>
                    <a:pt x="284068" y="0"/>
                  </a:cubicBezTo>
                  <a:lnTo>
                    <a:pt x="0"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7" name="Google Shape;897;p34"/>
            <p:cNvSpPr/>
            <p:nvPr/>
          </p:nvSpPr>
          <p:spPr>
            <a:xfrm>
              <a:off x="6921581" y="5882546"/>
              <a:ext cx="417370" cy="309771"/>
            </a:xfrm>
            <a:custGeom>
              <a:rect b="b" l="l" r="r" t="t"/>
              <a:pathLst>
                <a:path extrusionOk="0" h="309771" w="417370">
                  <a:moveTo>
                    <a:pt x="313986" y="0"/>
                  </a:moveTo>
                  <a:cubicBezTo>
                    <a:pt x="318111" y="9583"/>
                    <a:pt x="320270" y="19928"/>
                    <a:pt x="320270" y="30527"/>
                  </a:cubicBezTo>
                  <a:cubicBezTo>
                    <a:pt x="320270" y="51660"/>
                    <a:pt x="311892" y="71398"/>
                    <a:pt x="296661" y="86058"/>
                  </a:cubicBezTo>
                  <a:cubicBezTo>
                    <a:pt x="282127" y="100020"/>
                    <a:pt x="263278" y="107636"/>
                    <a:pt x="243223" y="107636"/>
                  </a:cubicBezTo>
                  <a:cubicBezTo>
                    <a:pt x="242208" y="107636"/>
                    <a:pt x="241192" y="107636"/>
                    <a:pt x="240240" y="107636"/>
                  </a:cubicBezTo>
                  <a:cubicBezTo>
                    <a:pt x="221264" y="106938"/>
                    <a:pt x="203177" y="99132"/>
                    <a:pt x="189468" y="85804"/>
                  </a:cubicBezTo>
                  <a:cubicBezTo>
                    <a:pt x="175697" y="72413"/>
                    <a:pt x="167446" y="54580"/>
                    <a:pt x="166240" y="35604"/>
                  </a:cubicBezTo>
                  <a:cubicBezTo>
                    <a:pt x="165479" y="23292"/>
                    <a:pt x="167573" y="11170"/>
                    <a:pt x="172333" y="64"/>
                  </a:cubicBezTo>
                  <a:lnTo>
                    <a:pt x="107599" y="64"/>
                  </a:lnTo>
                  <a:lnTo>
                    <a:pt x="107599" y="75523"/>
                  </a:lnTo>
                  <a:cubicBezTo>
                    <a:pt x="107599" y="87074"/>
                    <a:pt x="101316" y="97799"/>
                    <a:pt x="91288" y="103384"/>
                  </a:cubicBezTo>
                  <a:cubicBezTo>
                    <a:pt x="81134" y="109096"/>
                    <a:pt x="68631" y="108842"/>
                    <a:pt x="58668" y="102686"/>
                  </a:cubicBezTo>
                  <a:cubicBezTo>
                    <a:pt x="51877" y="98561"/>
                    <a:pt x="44071" y="96594"/>
                    <a:pt x="36011" y="97101"/>
                  </a:cubicBezTo>
                  <a:cubicBezTo>
                    <a:pt x="16591" y="98370"/>
                    <a:pt x="788" y="114554"/>
                    <a:pt x="26" y="134101"/>
                  </a:cubicBezTo>
                  <a:cubicBezTo>
                    <a:pt x="-355" y="144700"/>
                    <a:pt x="3453" y="154727"/>
                    <a:pt x="10752" y="162343"/>
                  </a:cubicBezTo>
                  <a:cubicBezTo>
                    <a:pt x="18114" y="169959"/>
                    <a:pt x="27951" y="174147"/>
                    <a:pt x="38549" y="174147"/>
                  </a:cubicBezTo>
                  <a:cubicBezTo>
                    <a:pt x="45721" y="174147"/>
                    <a:pt x="52702" y="172180"/>
                    <a:pt x="58794" y="168436"/>
                  </a:cubicBezTo>
                  <a:cubicBezTo>
                    <a:pt x="70980" y="160883"/>
                    <a:pt x="87163" y="162279"/>
                    <a:pt x="98016" y="172815"/>
                  </a:cubicBezTo>
                  <a:cubicBezTo>
                    <a:pt x="104299" y="178971"/>
                    <a:pt x="107599" y="187539"/>
                    <a:pt x="107599" y="196360"/>
                  </a:cubicBezTo>
                  <a:lnTo>
                    <a:pt x="107599" y="309771"/>
                  </a:lnTo>
                  <a:cubicBezTo>
                    <a:pt x="107599" y="309771"/>
                    <a:pt x="391667" y="309771"/>
                    <a:pt x="391667" y="309771"/>
                  </a:cubicBezTo>
                  <a:cubicBezTo>
                    <a:pt x="405883" y="309771"/>
                    <a:pt x="417370" y="298284"/>
                    <a:pt x="417370" y="284068"/>
                  </a:cubicBezTo>
                  <a:lnTo>
                    <a:pt x="417370" y="0"/>
                  </a:lnTo>
                  <a:lnTo>
                    <a:pt x="314049"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8" name="Google Shape;898;p34"/>
            <p:cNvSpPr/>
            <p:nvPr/>
          </p:nvSpPr>
          <p:spPr>
            <a:xfrm>
              <a:off x="6680695" y="5534251"/>
              <a:ext cx="417433" cy="309771"/>
            </a:xfrm>
            <a:custGeom>
              <a:rect b="b" l="l" r="r" t="t"/>
              <a:pathLst>
                <a:path extrusionOk="0" h="309771" w="417433">
                  <a:moveTo>
                    <a:pt x="103384" y="309708"/>
                  </a:moveTo>
                  <a:cubicBezTo>
                    <a:pt x="99259" y="300125"/>
                    <a:pt x="97101" y="289780"/>
                    <a:pt x="97101" y="279182"/>
                  </a:cubicBezTo>
                  <a:cubicBezTo>
                    <a:pt x="97101" y="258048"/>
                    <a:pt x="105478" y="238310"/>
                    <a:pt x="120710" y="223650"/>
                  </a:cubicBezTo>
                  <a:cubicBezTo>
                    <a:pt x="135941" y="208990"/>
                    <a:pt x="155996" y="201310"/>
                    <a:pt x="177193" y="202135"/>
                  </a:cubicBezTo>
                  <a:cubicBezTo>
                    <a:pt x="196169" y="202833"/>
                    <a:pt x="214257" y="210639"/>
                    <a:pt x="227965" y="223967"/>
                  </a:cubicBezTo>
                  <a:cubicBezTo>
                    <a:pt x="241737" y="237358"/>
                    <a:pt x="249988" y="255192"/>
                    <a:pt x="251193" y="274168"/>
                  </a:cubicBezTo>
                  <a:cubicBezTo>
                    <a:pt x="251955" y="286480"/>
                    <a:pt x="249861" y="298602"/>
                    <a:pt x="245101" y="309708"/>
                  </a:cubicBezTo>
                  <a:lnTo>
                    <a:pt x="309835" y="309708"/>
                  </a:lnTo>
                  <a:lnTo>
                    <a:pt x="309835" y="234249"/>
                  </a:lnTo>
                  <a:cubicBezTo>
                    <a:pt x="309835" y="222698"/>
                    <a:pt x="316118" y="211972"/>
                    <a:pt x="326145" y="206387"/>
                  </a:cubicBezTo>
                  <a:cubicBezTo>
                    <a:pt x="336300" y="200676"/>
                    <a:pt x="348802" y="200930"/>
                    <a:pt x="358766" y="207085"/>
                  </a:cubicBezTo>
                  <a:cubicBezTo>
                    <a:pt x="365557" y="211211"/>
                    <a:pt x="373363" y="213178"/>
                    <a:pt x="381423" y="212670"/>
                  </a:cubicBezTo>
                  <a:cubicBezTo>
                    <a:pt x="400843" y="211401"/>
                    <a:pt x="416646" y="195218"/>
                    <a:pt x="417407" y="175671"/>
                  </a:cubicBezTo>
                  <a:cubicBezTo>
                    <a:pt x="417788" y="165072"/>
                    <a:pt x="413980" y="155045"/>
                    <a:pt x="406682" y="147429"/>
                  </a:cubicBezTo>
                  <a:cubicBezTo>
                    <a:pt x="399320" y="139813"/>
                    <a:pt x="389483" y="135624"/>
                    <a:pt x="378885" y="135624"/>
                  </a:cubicBezTo>
                  <a:cubicBezTo>
                    <a:pt x="371713" y="135624"/>
                    <a:pt x="364732" y="137592"/>
                    <a:pt x="358639" y="141336"/>
                  </a:cubicBezTo>
                  <a:cubicBezTo>
                    <a:pt x="348802" y="147429"/>
                    <a:pt x="336427" y="147683"/>
                    <a:pt x="326272" y="142098"/>
                  </a:cubicBezTo>
                  <a:cubicBezTo>
                    <a:pt x="316118" y="136449"/>
                    <a:pt x="309771" y="125724"/>
                    <a:pt x="309771" y="114046"/>
                  </a:cubicBezTo>
                  <a:lnTo>
                    <a:pt x="309771" y="0"/>
                  </a:lnTo>
                  <a:lnTo>
                    <a:pt x="25703" y="0"/>
                  </a:lnTo>
                  <a:cubicBezTo>
                    <a:pt x="11487" y="0"/>
                    <a:pt x="0" y="11487"/>
                    <a:pt x="0" y="25704"/>
                  </a:cubicBezTo>
                  <a:lnTo>
                    <a:pt x="0" y="309772"/>
                  </a:lnTo>
                  <a:lnTo>
                    <a:pt x="103320" y="30977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99" name="Google Shape;899;p34"/>
          <p:cNvGrpSpPr/>
          <p:nvPr/>
        </p:nvGrpSpPr>
        <p:grpSpPr>
          <a:xfrm>
            <a:off x="7080821" y="4144852"/>
            <a:ext cx="277757" cy="277864"/>
            <a:chOff x="9862236" y="5534061"/>
            <a:chExt cx="658192" cy="658446"/>
          </a:xfrm>
        </p:grpSpPr>
        <p:sp>
          <p:nvSpPr>
            <p:cNvPr id="900" name="Google Shape;900;p34"/>
            <p:cNvSpPr/>
            <p:nvPr/>
          </p:nvSpPr>
          <p:spPr>
            <a:xfrm>
              <a:off x="10139840" y="5534061"/>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1" name="Google Shape;901;p34"/>
            <p:cNvSpPr/>
            <p:nvPr/>
          </p:nvSpPr>
          <p:spPr>
            <a:xfrm>
              <a:off x="10098579" y="5675714"/>
              <a:ext cx="185570" cy="102876"/>
            </a:xfrm>
            <a:custGeom>
              <a:rect b="b" l="l" r="r" t="t"/>
              <a:pathLst>
                <a:path extrusionOk="0" h="102876" w="185570">
                  <a:moveTo>
                    <a:pt x="12765" y="102876"/>
                  </a:moveTo>
                  <a:lnTo>
                    <a:pt x="172697" y="102876"/>
                  </a:lnTo>
                  <a:cubicBezTo>
                    <a:pt x="181074" y="102876"/>
                    <a:pt x="187167" y="95007"/>
                    <a:pt x="185199" y="86883"/>
                  </a:cubicBezTo>
                  <a:lnTo>
                    <a:pt x="173268" y="38967"/>
                  </a:lnTo>
                  <a:cubicBezTo>
                    <a:pt x="167556" y="16056"/>
                    <a:pt x="146993" y="0"/>
                    <a:pt x="123385" y="0"/>
                  </a:cubicBezTo>
                  <a:lnTo>
                    <a:pt x="62205" y="0"/>
                  </a:lnTo>
                  <a:cubicBezTo>
                    <a:pt x="38596" y="0"/>
                    <a:pt x="18033" y="16056"/>
                    <a:pt x="12321" y="38967"/>
                  </a:cubicBezTo>
                  <a:lnTo>
                    <a:pt x="390" y="86883"/>
                  </a:lnTo>
                  <a:cubicBezTo>
                    <a:pt x="-1641" y="95007"/>
                    <a:pt x="4515" y="102876"/>
                    <a:pt x="12892" y="102876"/>
                  </a:cubicBezTo>
                  <a:lnTo>
                    <a:pt x="12892" y="10287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2" name="Google Shape;902;p34"/>
            <p:cNvSpPr/>
            <p:nvPr/>
          </p:nvSpPr>
          <p:spPr>
            <a:xfrm>
              <a:off x="9903624" y="5947915"/>
              <a:ext cx="102812" cy="102812"/>
            </a:xfrm>
            <a:custGeom>
              <a:rect b="b" l="l" r="r" t="t"/>
              <a:pathLst>
                <a:path extrusionOk="0" h="102812" w="102812">
                  <a:moveTo>
                    <a:pt x="102813" y="51406"/>
                  </a:moveTo>
                  <a:cubicBezTo>
                    <a:pt x="102813" y="79797"/>
                    <a:pt x="79798" y="102813"/>
                    <a:pt x="51407" y="102813"/>
                  </a:cubicBezTo>
                  <a:cubicBezTo>
                    <a:pt x="23016" y="102813"/>
                    <a:pt x="1" y="79797"/>
                    <a:pt x="1" y="51406"/>
                  </a:cubicBezTo>
                  <a:cubicBezTo>
                    <a:pt x="1"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3" name="Google Shape;903;p34"/>
            <p:cNvSpPr/>
            <p:nvPr/>
          </p:nvSpPr>
          <p:spPr>
            <a:xfrm>
              <a:off x="9862236" y="6089631"/>
              <a:ext cx="185697" cy="102876"/>
            </a:xfrm>
            <a:custGeom>
              <a:rect b="b" l="l" r="r" t="t"/>
              <a:pathLst>
                <a:path extrusionOk="0" h="102876" w="185697">
                  <a:moveTo>
                    <a:pt x="173268" y="38967"/>
                  </a:moveTo>
                  <a:cubicBezTo>
                    <a:pt x="167556" y="16057"/>
                    <a:pt x="146994" y="0"/>
                    <a:pt x="123385" y="0"/>
                  </a:cubicBezTo>
                  <a:lnTo>
                    <a:pt x="62205" y="0"/>
                  </a:lnTo>
                  <a:cubicBezTo>
                    <a:pt x="38596" y="0"/>
                    <a:pt x="18034" y="16057"/>
                    <a:pt x="12322" y="38967"/>
                  </a:cubicBezTo>
                  <a:lnTo>
                    <a:pt x="390" y="86883"/>
                  </a:lnTo>
                  <a:cubicBezTo>
                    <a:pt x="-1641" y="95007"/>
                    <a:pt x="4516" y="102876"/>
                    <a:pt x="12893" y="102876"/>
                  </a:cubicBezTo>
                  <a:lnTo>
                    <a:pt x="172824" y="102876"/>
                  </a:lnTo>
                  <a:cubicBezTo>
                    <a:pt x="181201" y="102876"/>
                    <a:pt x="187294" y="95007"/>
                    <a:pt x="185327"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4" name="Google Shape;904;p34"/>
            <p:cNvSpPr/>
            <p:nvPr/>
          </p:nvSpPr>
          <p:spPr>
            <a:xfrm>
              <a:off x="10376119" y="5947915"/>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5" name="Google Shape;905;p34"/>
            <p:cNvSpPr/>
            <p:nvPr/>
          </p:nvSpPr>
          <p:spPr>
            <a:xfrm>
              <a:off x="10334731" y="6089631"/>
              <a:ext cx="185697" cy="102876"/>
            </a:xfrm>
            <a:custGeom>
              <a:rect b="b" l="l" r="r" t="t"/>
              <a:pathLst>
                <a:path extrusionOk="0" h="102876" w="185697">
                  <a:moveTo>
                    <a:pt x="185199" y="86883"/>
                  </a:moveTo>
                  <a:lnTo>
                    <a:pt x="173268" y="38967"/>
                  </a:lnTo>
                  <a:cubicBezTo>
                    <a:pt x="167557" y="16057"/>
                    <a:pt x="146994"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85326" y="8688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6" name="Google Shape;906;p34"/>
            <p:cNvSpPr/>
            <p:nvPr/>
          </p:nvSpPr>
          <p:spPr>
            <a:xfrm>
              <a:off x="10095698" y="5820232"/>
              <a:ext cx="192762" cy="171790"/>
            </a:xfrm>
            <a:custGeom>
              <a:rect b="b" l="l" r="r" t="t"/>
              <a:pathLst>
                <a:path extrusionOk="0" h="171790" w="192762">
                  <a:moveTo>
                    <a:pt x="183130" y="135806"/>
                  </a:moveTo>
                  <a:lnTo>
                    <a:pt x="115413" y="96712"/>
                  </a:lnTo>
                  <a:lnTo>
                    <a:pt x="115413" y="19793"/>
                  </a:lnTo>
                  <a:cubicBezTo>
                    <a:pt x="115413" y="9893"/>
                    <a:pt x="108178" y="1198"/>
                    <a:pt x="98341" y="119"/>
                  </a:cubicBezTo>
                  <a:cubicBezTo>
                    <a:pt x="86727" y="-1151"/>
                    <a:pt x="76890" y="7925"/>
                    <a:pt x="76890" y="19285"/>
                  </a:cubicBezTo>
                  <a:lnTo>
                    <a:pt x="76890" y="96966"/>
                  </a:lnTo>
                  <a:lnTo>
                    <a:pt x="10061" y="135553"/>
                  </a:lnTo>
                  <a:cubicBezTo>
                    <a:pt x="1557" y="140439"/>
                    <a:pt x="-2378" y="150975"/>
                    <a:pt x="1494" y="160050"/>
                  </a:cubicBezTo>
                  <a:cubicBezTo>
                    <a:pt x="4730" y="167539"/>
                    <a:pt x="11902" y="171791"/>
                    <a:pt x="19264" y="171791"/>
                  </a:cubicBezTo>
                  <a:cubicBezTo>
                    <a:pt x="22564" y="171791"/>
                    <a:pt x="25865" y="170966"/>
                    <a:pt x="28911" y="169189"/>
                  </a:cubicBezTo>
                  <a:lnTo>
                    <a:pt x="96374" y="130221"/>
                  </a:lnTo>
                  <a:lnTo>
                    <a:pt x="163837" y="169189"/>
                  </a:lnTo>
                  <a:cubicBezTo>
                    <a:pt x="166883" y="170966"/>
                    <a:pt x="170183" y="171791"/>
                    <a:pt x="173483" y="171791"/>
                  </a:cubicBezTo>
                  <a:cubicBezTo>
                    <a:pt x="180147" y="171791"/>
                    <a:pt x="186620" y="168364"/>
                    <a:pt x="190174" y="162144"/>
                  </a:cubicBezTo>
                  <a:cubicBezTo>
                    <a:pt x="195506" y="152942"/>
                    <a:pt x="192332" y="141138"/>
                    <a:pt x="183130" y="1358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07" name="Google Shape;907;p34"/>
          <p:cNvGrpSpPr/>
          <p:nvPr/>
        </p:nvGrpSpPr>
        <p:grpSpPr>
          <a:xfrm>
            <a:off x="3318970" y="4144933"/>
            <a:ext cx="277737" cy="277730"/>
            <a:chOff x="4339465" y="5534251"/>
            <a:chExt cx="658145" cy="658129"/>
          </a:xfrm>
        </p:grpSpPr>
        <p:sp>
          <p:nvSpPr>
            <p:cNvPr id="908" name="Google Shape;908;p34"/>
            <p:cNvSpPr/>
            <p:nvPr/>
          </p:nvSpPr>
          <p:spPr>
            <a:xfrm>
              <a:off x="4339498" y="5711826"/>
              <a:ext cx="167466" cy="188997"/>
            </a:xfrm>
            <a:custGeom>
              <a:rect b="b" l="l" r="r" t="t"/>
              <a:pathLst>
                <a:path extrusionOk="0" h="188997" w="167466">
                  <a:moveTo>
                    <a:pt x="167403" y="64"/>
                  </a:moveTo>
                  <a:lnTo>
                    <a:pt x="110411" y="4443"/>
                  </a:lnTo>
                  <a:cubicBezTo>
                    <a:pt x="94545" y="5648"/>
                    <a:pt x="80392" y="13962"/>
                    <a:pt x="71635" y="27226"/>
                  </a:cubicBezTo>
                  <a:lnTo>
                    <a:pt x="5885" y="126675"/>
                  </a:lnTo>
                  <a:cubicBezTo>
                    <a:pt x="-779" y="136766"/>
                    <a:pt x="-1858" y="149332"/>
                    <a:pt x="3029" y="160375"/>
                  </a:cubicBezTo>
                  <a:cubicBezTo>
                    <a:pt x="7916" y="171418"/>
                    <a:pt x="17943" y="179097"/>
                    <a:pt x="29875" y="180938"/>
                  </a:cubicBezTo>
                  <a:lnTo>
                    <a:pt x="82106" y="188998"/>
                  </a:lnTo>
                  <a:cubicBezTo>
                    <a:pt x="94291" y="124201"/>
                    <a:pt x="123549" y="59530"/>
                    <a:pt x="167466" y="0"/>
                  </a:cubicBezTo>
                  <a:lnTo>
                    <a:pt x="167466"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9" name="Google Shape;909;p34"/>
            <p:cNvSpPr/>
            <p:nvPr/>
          </p:nvSpPr>
          <p:spPr>
            <a:xfrm>
              <a:off x="4630784" y="6025024"/>
              <a:ext cx="188997" cy="167356"/>
            </a:xfrm>
            <a:custGeom>
              <a:rect b="b" l="l" r="r" t="t"/>
              <a:pathLst>
                <a:path extrusionOk="0" h="167356" w="188997">
                  <a:moveTo>
                    <a:pt x="64" y="85233"/>
                  </a:moveTo>
                  <a:lnTo>
                    <a:pt x="8123" y="137465"/>
                  </a:lnTo>
                  <a:cubicBezTo>
                    <a:pt x="9964" y="149396"/>
                    <a:pt x="17643" y="159423"/>
                    <a:pt x="28686" y="164310"/>
                  </a:cubicBezTo>
                  <a:cubicBezTo>
                    <a:pt x="33255" y="166341"/>
                    <a:pt x="38142" y="167356"/>
                    <a:pt x="42965" y="167356"/>
                  </a:cubicBezTo>
                  <a:cubicBezTo>
                    <a:pt x="49756" y="167356"/>
                    <a:pt x="56483" y="165389"/>
                    <a:pt x="62386" y="161518"/>
                  </a:cubicBezTo>
                  <a:lnTo>
                    <a:pt x="161835" y="95768"/>
                  </a:lnTo>
                  <a:cubicBezTo>
                    <a:pt x="175099" y="87010"/>
                    <a:pt x="183413" y="72858"/>
                    <a:pt x="184619" y="56992"/>
                  </a:cubicBezTo>
                  <a:lnTo>
                    <a:pt x="188998" y="0"/>
                  </a:lnTo>
                  <a:cubicBezTo>
                    <a:pt x="129468" y="43917"/>
                    <a:pt x="64797" y="73111"/>
                    <a:pt x="0" y="85360"/>
                  </a:cubicBezTo>
                  <a:lnTo>
                    <a:pt x="0" y="8536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0" name="Google Shape;910;p34"/>
            <p:cNvSpPr/>
            <p:nvPr/>
          </p:nvSpPr>
          <p:spPr>
            <a:xfrm>
              <a:off x="4457773" y="5836788"/>
              <a:ext cx="237236" cy="237231"/>
            </a:xfrm>
            <a:custGeom>
              <a:rect b="b" l="l" r="r" t="t"/>
              <a:pathLst>
                <a:path extrusionOk="0" h="237231" w="237236">
                  <a:moveTo>
                    <a:pt x="153463" y="237231"/>
                  </a:moveTo>
                  <a:cubicBezTo>
                    <a:pt x="155304" y="237231"/>
                    <a:pt x="157081" y="237104"/>
                    <a:pt x="158921" y="236787"/>
                  </a:cubicBezTo>
                  <a:cubicBezTo>
                    <a:pt x="186084" y="232217"/>
                    <a:pt x="212232" y="224602"/>
                    <a:pt x="237237" y="214574"/>
                  </a:cubicBezTo>
                  <a:lnTo>
                    <a:pt x="22663" y="0"/>
                  </a:lnTo>
                  <a:cubicBezTo>
                    <a:pt x="12635" y="24942"/>
                    <a:pt x="5019" y="51153"/>
                    <a:pt x="450" y="78315"/>
                  </a:cubicBezTo>
                  <a:cubicBezTo>
                    <a:pt x="-1327" y="89041"/>
                    <a:pt x="2227" y="99893"/>
                    <a:pt x="9906" y="107573"/>
                  </a:cubicBezTo>
                  <a:lnTo>
                    <a:pt x="129601" y="227267"/>
                  </a:lnTo>
                  <a:cubicBezTo>
                    <a:pt x="135947" y="233614"/>
                    <a:pt x="144578" y="237168"/>
                    <a:pt x="153400" y="23716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1" name="Google Shape;911;p34"/>
            <p:cNvSpPr/>
            <p:nvPr/>
          </p:nvSpPr>
          <p:spPr>
            <a:xfrm>
              <a:off x="4497508" y="5534251"/>
              <a:ext cx="500102" cy="500165"/>
            </a:xfrm>
            <a:custGeom>
              <a:rect b="b" l="l" r="r" t="t"/>
              <a:pathLst>
                <a:path extrusionOk="0" h="500165" w="500102">
                  <a:moveTo>
                    <a:pt x="447617" y="291748"/>
                  </a:moveTo>
                  <a:cubicBezTo>
                    <a:pt x="500102" y="190268"/>
                    <a:pt x="502069" y="82948"/>
                    <a:pt x="499340" y="32684"/>
                  </a:cubicBezTo>
                  <a:cubicBezTo>
                    <a:pt x="498388" y="15422"/>
                    <a:pt x="484680" y="1714"/>
                    <a:pt x="467418" y="762"/>
                  </a:cubicBezTo>
                  <a:cubicBezTo>
                    <a:pt x="459231" y="318"/>
                    <a:pt x="449520" y="0"/>
                    <a:pt x="438605" y="0"/>
                  </a:cubicBezTo>
                  <a:cubicBezTo>
                    <a:pt x="382375" y="0"/>
                    <a:pt x="293334" y="8504"/>
                    <a:pt x="208354" y="52485"/>
                  </a:cubicBezTo>
                  <a:cubicBezTo>
                    <a:pt x="140828" y="87391"/>
                    <a:pt x="52231" y="164310"/>
                    <a:pt x="0" y="265410"/>
                  </a:cubicBezTo>
                  <a:cubicBezTo>
                    <a:pt x="634" y="265917"/>
                    <a:pt x="1206" y="266425"/>
                    <a:pt x="1777" y="266996"/>
                  </a:cubicBezTo>
                  <a:lnTo>
                    <a:pt x="233169" y="498389"/>
                  </a:lnTo>
                  <a:cubicBezTo>
                    <a:pt x="233740" y="498960"/>
                    <a:pt x="234248" y="499531"/>
                    <a:pt x="234756" y="500166"/>
                  </a:cubicBezTo>
                  <a:cubicBezTo>
                    <a:pt x="335855" y="447934"/>
                    <a:pt x="412774" y="359338"/>
                    <a:pt x="447680" y="291811"/>
                  </a:cubicBezTo>
                  <a:lnTo>
                    <a:pt x="447680" y="291811"/>
                  </a:lnTo>
                  <a:close/>
                  <a:moveTo>
                    <a:pt x="224602" y="139115"/>
                  </a:moveTo>
                  <a:cubicBezTo>
                    <a:pt x="262173" y="101544"/>
                    <a:pt x="323353" y="101544"/>
                    <a:pt x="360924" y="139115"/>
                  </a:cubicBezTo>
                  <a:cubicBezTo>
                    <a:pt x="379138" y="157329"/>
                    <a:pt x="389166" y="181509"/>
                    <a:pt x="389166" y="207276"/>
                  </a:cubicBezTo>
                  <a:cubicBezTo>
                    <a:pt x="389166" y="233043"/>
                    <a:pt x="379138" y="257223"/>
                    <a:pt x="360924" y="275437"/>
                  </a:cubicBezTo>
                  <a:cubicBezTo>
                    <a:pt x="342138" y="294223"/>
                    <a:pt x="317450" y="303615"/>
                    <a:pt x="292763" y="303615"/>
                  </a:cubicBezTo>
                  <a:cubicBezTo>
                    <a:pt x="268075" y="303615"/>
                    <a:pt x="243387" y="294223"/>
                    <a:pt x="224602" y="275437"/>
                  </a:cubicBezTo>
                  <a:cubicBezTo>
                    <a:pt x="206387" y="257223"/>
                    <a:pt x="196360" y="233043"/>
                    <a:pt x="196360" y="207276"/>
                  </a:cubicBezTo>
                  <a:cubicBezTo>
                    <a:pt x="196360" y="181509"/>
                    <a:pt x="206387" y="157329"/>
                    <a:pt x="224602" y="139115"/>
                  </a:cubicBezTo>
                  <a:lnTo>
                    <a:pt x="224602" y="13911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2" name="Google Shape;912;p34"/>
            <p:cNvSpPr/>
            <p:nvPr/>
          </p:nvSpPr>
          <p:spPr>
            <a:xfrm>
              <a:off x="4732518" y="5683711"/>
              <a:ext cx="115632" cy="115585"/>
            </a:xfrm>
            <a:custGeom>
              <a:rect b="b" l="l" r="r" t="t"/>
              <a:pathLst>
                <a:path extrusionOk="0" h="115585" w="115632">
                  <a:moveTo>
                    <a:pt x="16882" y="98688"/>
                  </a:moveTo>
                  <a:cubicBezTo>
                    <a:pt x="39412" y="121217"/>
                    <a:pt x="76158" y="121217"/>
                    <a:pt x="98688" y="98688"/>
                  </a:cubicBezTo>
                  <a:cubicBezTo>
                    <a:pt x="109604" y="87771"/>
                    <a:pt x="115633" y="73238"/>
                    <a:pt x="115633" y="57816"/>
                  </a:cubicBezTo>
                  <a:cubicBezTo>
                    <a:pt x="115633" y="42394"/>
                    <a:pt x="109604" y="27861"/>
                    <a:pt x="98688" y="16945"/>
                  </a:cubicBezTo>
                  <a:cubicBezTo>
                    <a:pt x="87391" y="5648"/>
                    <a:pt x="72604" y="0"/>
                    <a:pt x="57817" y="0"/>
                  </a:cubicBezTo>
                  <a:cubicBezTo>
                    <a:pt x="43029" y="0"/>
                    <a:pt x="28178" y="5648"/>
                    <a:pt x="16945" y="16945"/>
                  </a:cubicBezTo>
                  <a:cubicBezTo>
                    <a:pt x="6029" y="27861"/>
                    <a:pt x="0" y="42394"/>
                    <a:pt x="0" y="57816"/>
                  </a:cubicBezTo>
                  <a:cubicBezTo>
                    <a:pt x="0" y="73238"/>
                    <a:pt x="6029" y="87771"/>
                    <a:pt x="16945" y="98688"/>
                  </a:cubicBezTo>
                  <a:lnTo>
                    <a:pt x="16945" y="9868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3" name="Google Shape;913;p34"/>
            <p:cNvSpPr/>
            <p:nvPr/>
          </p:nvSpPr>
          <p:spPr>
            <a:xfrm>
              <a:off x="4339846" y="5974998"/>
              <a:ext cx="101575" cy="101559"/>
            </a:xfrm>
            <a:custGeom>
              <a:rect b="b" l="l" r="r" t="t"/>
              <a:pathLst>
                <a:path extrusionOk="0" h="101559" w="101575">
                  <a:moveTo>
                    <a:pt x="19309" y="101559"/>
                  </a:moveTo>
                  <a:cubicBezTo>
                    <a:pt x="24259" y="101559"/>
                    <a:pt x="29210" y="99655"/>
                    <a:pt x="32954" y="95911"/>
                  </a:cubicBezTo>
                  <a:lnTo>
                    <a:pt x="95911" y="32954"/>
                  </a:lnTo>
                  <a:cubicBezTo>
                    <a:pt x="103463" y="25402"/>
                    <a:pt x="103463" y="13217"/>
                    <a:pt x="95911" y="5664"/>
                  </a:cubicBezTo>
                  <a:cubicBezTo>
                    <a:pt x="88359" y="-1888"/>
                    <a:pt x="76173" y="-1888"/>
                    <a:pt x="68621" y="5664"/>
                  </a:cubicBezTo>
                  <a:lnTo>
                    <a:pt x="5664" y="68621"/>
                  </a:lnTo>
                  <a:cubicBezTo>
                    <a:pt x="-1888" y="76173"/>
                    <a:pt x="-1888" y="88359"/>
                    <a:pt x="5664" y="95911"/>
                  </a:cubicBezTo>
                  <a:cubicBezTo>
                    <a:pt x="9409" y="99655"/>
                    <a:pt x="14359" y="101559"/>
                    <a:pt x="19309" y="10155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 name="Google Shape;914;p34"/>
            <p:cNvSpPr/>
            <p:nvPr/>
          </p:nvSpPr>
          <p:spPr>
            <a:xfrm>
              <a:off x="4339465" y="6032688"/>
              <a:ext cx="159645" cy="159629"/>
            </a:xfrm>
            <a:custGeom>
              <a:rect b="b" l="l" r="r" t="t"/>
              <a:pathLst>
                <a:path extrusionOk="0" h="159629" w="159645">
                  <a:moveTo>
                    <a:pt x="153981" y="5664"/>
                  </a:moveTo>
                  <a:cubicBezTo>
                    <a:pt x="146429" y="-1888"/>
                    <a:pt x="134244" y="-1888"/>
                    <a:pt x="126692" y="5664"/>
                  </a:cubicBezTo>
                  <a:lnTo>
                    <a:pt x="5664" y="126691"/>
                  </a:lnTo>
                  <a:cubicBezTo>
                    <a:pt x="-1888" y="134243"/>
                    <a:pt x="-1888" y="146429"/>
                    <a:pt x="5664" y="153981"/>
                  </a:cubicBezTo>
                  <a:cubicBezTo>
                    <a:pt x="9408" y="157725"/>
                    <a:pt x="14359" y="159629"/>
                    <a:pt x="19309" y="159629"/>
                  </a:cubicBezTo>
                  <a:cubicBezTo>
                    <a:pt x="24259" y="159629"/>
                    <a:pt x="29210" y="157725"/>
                    <a:pt x="32954" y="153981"/>
                  </a:cubicBezTo>
                  <a:lnTo>
                    <a:pt x="153981" y="32954"/>
                  </a:lnTo>
                  <a:cubicBezTo>
                    <a:pt x="161534" y="25402"/>
                    <a:pt x="161534" y="13217"/>
                    <a:pt x="153981" y="5664"/>
                  </a:cubicBezTo>
                  <a:lnTo>
                    <a:pt x="153981" y="566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5" name="Google Shape;915;p34"/>
            <p:cNvSpPr/>
            <p:nvPr/>
          </p:nvSpPr>
          <p:spPr>
            <a:xfrm>
              <a:off x="4455225" y="6090377"/>
              <a:ext cx="101575" cy="101559"/>
            </a:xfrm>
            <a:custGeom>
              <a:rect b="b" l="l" r="r" t="t"/>
              <a:pathLst>
                <a:path extrusionOk="0" h="101559" w="101575">
                  <a:moveTo>
                    <a:pt x="68621" y="5664"/>
                  </a:moveTo>
                  <a:lnTo>
                    <a:pt x="5664" y="68621"/>
                  </a:lnTo>
                  <a:cubicBezTo>
                    <a:pt x="-1888" y="76173"/>
                    <a:pt x="-1888" y="88359"/>
                    <a:pt x="5664" y="95911"/>
                  </a:cubicBezTo>
                  <a:cubicBezTo>
                    <a:pt x="9409" y="99655"/>
                    <a:pt x="14359" y="101559"/>
                    <a:pt x="19309" y="101559"/>
                  </a:cubicBezTo>
                  <a:cubicBezTo>
                    <a:pt x="24259" y="101559"/>
                    <a:pt x="29210" y="99655"/>
                    <a:pt x="32954" y="95911"/>
                  </a:cubicBezTo>
                  <a:lnTo>
                    <a:pt x="95911" y="32954"/>
                  </a:lnTo>
                  <a:cubicBezTo>
                    <a:pt x="103464" y="25402"/>
                    <a:pt x="103464" y="13217"/>
                    <a:pt x="95911" y="5664"/>
                  </a:cubicBezTo>
                  <a:cubicBezTo>
                    <a:pt x="88359" y="-1888"/>
                    <a:pt x="76173" y="-1888"/>
                    <a:pt x="68621" y="5664"/>
                  </a:cubicBezTo>
                  <a:lnTo>
                    <a:pt x="68621" y="566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16" name="Google Shape;916;p34"/>
          <p:cNvGrpSpPr/>
          <p:nvPr/>
        </p:nvGrpSpPr>
        <p:grpSpPr>
          <a:xfrm>
            <a:off x="4062816" y="4144906"/>
            <a:ext cx="277730" cy="277704"/>
            <a:chOff x="5511040" y="5534188"/>
            <a:chExt cx="658128" cy="658066"/>
          </a:xfrm>
        </p:grpSpPr>
        <p:sp>
          <p:nvSpPr>
            <p:cNvPr id="917" name="Google Shape;917;p34"/>
            <p:cNvSpPr/>
            <p:nvPr/>
          </p:nvSpPr>
          <p:spPr>
            <a:xfrm>
              <a:off x="5807991" y="5765771"/>
              <a:ext cx="64226" cy="64226"/>
            </a:xfrm>
            <a:custGeom>
              <a:rect b="b" l="l" r="r" t="t"/>
              <a:pathLst>
                <a:path extrusionOk="0" h="64226" w="64226">
                  <a:moveTo>
                    <a:pt x="64226" y="32113"/>
                  </a:moveTo>
                  <a:cubicBezTo>
                    <a:pt x="64226" y="49849"/>
                    <a:pt x="49849" y="64226"/>
                    <a:pt x="32113" y="64226"/>
                  </a:cubicBezTo>
                  <a:cubicBezTo>
                    <a:pt x="14378" y="64226"/>
                    <a:pt x="0" y="49849"/>
                    <a:pt x="0" y="32113"/>
                  </a:cubicBezTo>
                  <a:cubicBezTo>
                    <a:pt x="0" y="14378"/>
                    <a:pt x="14378" y="0"/>
                    <a:pt x="32113" y="0"/>
                  </a:cubicBezTo>
                  <a:cubicBezTo>
                    <a:pt x="49849"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8" name="Google Shape;918;p34"/>
            <p:cNvSpPr/>
            <p:nvPr/>
          </p:nvSpPr>
          <p:spPr>
            <a:xfrm>
              <a:off x="5568920" y="5675524"/>
              <a:ext cx="542496" cy="516730"/>
            </a:xfrm>
            <a:custGeom>
              <a:rect b="b" l="l" r="r" t="t"/>
              <a:pathLst>
                <a:path extrusionOk="0" h="516730" w="542496">
                  <a:moveTo>
                    <a:pt x="0" y="340679"/>
                  </a:moveTo>
                  <a:cubicBezTo>
                    <a:pt x="0" y="354895"/>
                    <a:pt x="11487" y="366382"/>
                    <a:pt x="25703" y="366382"/>
                  </a:cubicBezTo>
                  <a:lnTo>
                    <a:pt x="251955" y="366382"/>
                  </a:lnTo>
                  <a:lnTo>
                    <a:pt x="251955" y="419502"/>
                  </a:lnTo>
                  <a:lnTo>
                    <a:pt x="34779" y="478841"/>
                  </a:lnTo>
                  <a:cubicBezTo>
                    <a:pt x="24497" y="481634"/>
                    <a:pt x="18468" y="492232"/>
                    <a:pt x="21261" y="502514"/>
                  </a:cubicBezTo>
                  <a:cubicBezTo>
                    <a:pt x="23609" y="511082"/>
                    <a:pt x="31352" y="516730"/>
                    <a:pt x="39856" y="516730"/>
                  </a:cubicBezTo>
                  <a:cubicBezTo>
                    <a:pt x="41569" y="516730"/>
                    <a:pt x="43219" y="516476"/>
                    <a:pt x="44933" y="516032"/>
                  </a:cubicBezTo>
                  <a:lnTo>
                    <a:pt x="270296" y="454408"/>
                  </a:lnTo>
                  <a:lnTo>
                    <a:pt x="497563" y="516032"/>
                  </a:lnTo>
                  <a:cubicBezTo>
                    <a:pt x="507845" y="518824"/>
                    <a:pt x="518443" y="512732"/>
                    <a:pt x="521236" y="502451"/>
                  </a:cubicBezTo>
                  <a:cubicBezTo>
                    <a:pt x="524028" y="492169"/>
                    <a:pt x="517936" y="481570"/>
                    <a:pt x="507654" y="478778"/>
                  </a:cubicBezTo>
                  <a:lnTo>
                    <a:pt x="290541" y="419946"/>
                  </a:lnTo>
                  <a:lnTo>
                    <a:pt x="290541" y="366319"/>
                  </a:lnTo>
                  <a:lnTo>
                    <a:pt x="516793" y="366319"/>
                  </a:lnTo>
                  <a:cubicBezTo>
                    <a:pt x="531009" y="366319"/>
                    <a:pt x="542496" y="354832"/>
                    <a:pt x="542496" y="340616"/>
                  </a:cubicBezTo>
                  <a:lnTo>
                    <a:pt x="542496" y="0"/>
                  </a:lnTo>
                  <a:lnTo>
                    <a:pt x="63" y="0"/>
                  </a:lnTo>
                  <a:lnTo>
                    <a:pt x="63" y="340616"/>
                  </a:lnTo>
                  <a:lnTo>
                    <a:pt x="63" y="340616"/>
                  </a:lnTo>
                  <a:close/>
                  <a:moveTo>
                    <a:pt x="160058" y="255763"/>
                  </a:moveTo>
                  <a:lnTo>
                    <a:pt x="171989" y="207847"/>
                  </a:lnTo>
                  <a:cubicBezTo>
                    <a:pt x="177384" y="186206"/>
                    <a:pt x="192362" y="169007"/>
                    <a:pt x="211782" y="160376"/>
                  </a:cubicBezTo>
                  <a:cubicBezTo>
                    <a:pt x="204039" y="148381"/>
                    <a:pt x="199787" y="133911"/>
                    <a:pt x="200612" y="118425"/>
                  </a:cubicBezTo>
                  <a:cubicBezTo>
                    <a:pt x="202452" y="82377"/>
                    <a:pt x="231836" y="53183"/>
                    <a:pt x="267884" y="51533"/>
                  </a:cubicBezTo>
                  <a:cubicBezTo>
                    <a:pt x="308375" y="49693"/>
                    <a:pt x="341884" y="82060"/>
                    <a:pt x="341884" y="122170"/>
                  </a:cubicBezTo>
                  <a:cubicBezTo>
                    <a:pt x="341884" y="136259"/>
                    <a:pt x="337759" y="149396"/>
                    <a:pt x="330588" y="160439"/>
                  </a:cubicBezTo>
                  <a:cubicBezTo>
                    <a:pt x="350008" y="169070"/>
                    <a:pt x="364985" y="186269"/>
                    <a:pt x="370380" y="207911"/>
                  </a:cubicBezTo>
                  <a:lnTo>
                    <a:pt x="382311" y="255826"/>
                  </a:lnTo>
                  <a:cubicBezTo>
                    <a:pt x="384977" y="266615"/>
                    <a:pt x="382057" y="277849"/>
                    <a:pt x="374188" y="285972"/>
                  </a:cubicBezTo>
                  <a:cubicBezTo>
                    <a:pt x="368032" y="292382"/>
                    <a:pt x="359401" y="295682"/>
                    <a:pt x="350516" y="295682"/>
                  </a:cubicBezTo>
                  <a:lnTo>
                    <a:pt x="191219" y="295682"/>
                  </a:lnTo>
                  <a:cubicBezTo>
                    <a:pt x="181255" y="295682"/>
                    <a:pt x="172053" y="291176"/>
                    <a:pt x="165897" y="283307"/>
                  </a:cubicBezTo>
                  <a:cubicBezTo>
                    <a:pt x="159741" y="275437"/>
                    <a:pt x="157646" y="265410"/>
                    <a:pt x="160058" y="2557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9" name="Google Shape;919;p34"/>
            <p:cNvSpPr/>
            <p:nvPr/>
          </p:nvSpPr>
          <p:spPr>
            <a:xfrm>
              <a:off x="5768389" y="5868393"/>
              <a:ext cx="143430" cy="64289"/>
            </a:xfrm>
            <a:custGeom>
              <a:rect b="b" l="l" r="r" t="t"/>
              <a:pathLst>
                <a:path extrusionOk="0" h="64289" w="143430">
                  <a:moveTo>
                    <a:pt x="133466" y="24371"/>
                  </a:moveTo>
                  <a:cubicBezTo>
                    <a:pt x="129912" y="10028"/>
                    <a:pt x="117093" y="0"/>
                    <a:pt x="102305" y="0"/>
                  </a:cubicBezTo>
                  <a:lnTo>
                    <a:pt x="41125" y="0"/>
                  </a:lnTo>
                  <a:cubicBezTo>
                    <a:pt x="26338" y="0"/>
                    <a:pt x="13518" y="10028"/>
                    <a:pt x="9964" y="24371"/>
                  </a:cubicBezTo>
                  <a:lnTo>
                    <a:pt x="0" y="64290"/>
                  </a:lnTo>
                  <a:lnTo>
                    <a:pt x="143430" y="64290"/>
                  </a:lnTo>
                  <a:lnTo>
                    <a:pt x="133466" y="2437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 name="Google Shape;920;p34"/>
            <p:cNvSpPr/>
            <p:nvPr/>
          </p:nvSpPr>
          <p:spPr>
            <a:xfrm>
              <a:off x="5511040" y="5534188"/>
              <a:ext cx="658128" cy="102812"/>
            </a:xfrm>
            <a:custGeom>
              <a:rect b="b" l="l" r="r" t="t"/>
              <a:pathLst>
                <a:path extrusionOk="0" h="102812" w="658128">
                  <a:moveTo>
                    <a:pt x="632426" y="0"/>
                  </a:moveTo>
                  <a:lnTo>
                    <a:pt x="25703" y="0"/>
                  </a:lnTo>
                  <a:cubicBezTo>
                    <a:pt x="11487" y="0"/>
                    <a:pt x="0" y="11487"/>
                    <a:pt x="0" y="25703"/>
                  </a:cubicBezTo>
                  <a:lnTo>
                    <a:pt x="0" y="77109"/>
                  </a:lnTo>
                  <a:cubicBezTo>
                    <a:pt x="0" y="91325"/>
                    <a:pt x="11487" y="102813"/>
                    <a:pt x="25703" y="102813"/>
                  </a:cubicBezTo>
                  <a:lnTo>
                    <a:pt x="632426" y="102813"/>
                  </a:lnTo>
                  <a:cubicBezTo>
                    <a:pt x="646642" y="102813"/>
                    <a:pt x="658129" y="91325"/>
                    <a:pt x="658129" y="77109"/>
                  </a:cubicBezTo>
                  <a:lnTo>
                    <a:pt x="658129" y="25703"/>
                  </a:lnTo>
                  <a:cubicBezTo>
                    <a:pt x="658129" y="11487"/>
                    <a:pt x="646642" y="0"/>
                    <a:pt x="63242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21" name="Google Shape;921;p34"/>
          <p:cNvGrpSpPr/>
          <p:nvPr/>
        </p:nvGrpSpPr>
        <p:grpSpPr>
          <a:xfrm>
            <a:off x="1799172" y="4145033"/>
            <a:ext cx="277780" cy="277469"/>
            <a:chOff x="1930931" y="5534489"/>
            <a:chExt cx="658247" cy="657510"/>
          </a:xfrm>
        </p:grpSpPr>
        <p:sp>
          <p:nvSpPr>
            <p:cNvPr id="922" name="Google Shape;922;p34"/>
            <p:cNvSpPr/>
            <p:nvPr/>
          </p:nvSpPr>
          <p:spPr>
            <a:xfrm>
              <a:off x="1931066" y="5753712"/>
              <a:ext cx="658112" cy="438287"/>
            </a:xfrm>
            <a:custGeom>
              <a:rect b="b" l="l" r="r" t="t"/>
              <a:pathLst>
                <a:path extrusionOk="0" h="438287" w="658112">
                  <a:moveTo>
                    <a:pt x="638955" y="399764"/>
                  </a:moveTo>
                  <a:lnTo>
                    <a:pt x="618392" y="399764"/>
                  </a:lnTo>
                  <a:lnTo>
                    <a:pt x="618392" y="19294"/>
                  </a:lnTo>
                  <a:cubicBezTo>
                    <a:pt x="618392" y="8631"/>
                    <a:pt x="609761" y="0"/>
                    <a:pt x="599099" y="0"/>
                  </a:cubicBezTo>
                  <a:lnTo>
                    <a:pt x="521989" y="0"/>
                  </a:lnTo>
                  <a:cubicBezTo>
                    <a:pt x="511327" y="0"/>
                    <a:pt x="502696" y="8631"/>
                    <a:pt x="502696" y="19294"/>
                  </a:cubicBezTo>
                  <a:lnTo>
                    <a:pt x="502696" y="399764"/>
                  </a:lnTo>
                  <a:lnTo>
                    <a:pt x="464109" y="399764"/>
                  </a:lnTo>
                  <a:lnTo>
                    <a:pt x="464109" y="147810"/>
                  </a:lnTo>
                  <a:cubicBezTo>
                    <a:pt x="464109" y="137147"/>
                    <a:pt x="455478" y="128516"/>
                    <a:pt x="444816" y="128516"/>
                  </a:cubicBezTo>
                  <a:lnTo>
                    <a:pt x="367706" y="128516"/>
                  </a:lnTo>
                  <a:cubicBezTo>
                    <a:pt x="357044" y="128516"/>
                    <a:pt x="348413" y="137147"/>
                    <a:pt x="348413" y="147810"/>
                  </a:cubicBezTo>
                  <a:lnTo>
                    <a:pt x="348413" y="399764"/>
                  </a:lnTo>
                  <a:lnTo>
                    <a:pt x="309827" y="399764"/>
                  </a:lnTo>
                  <a:lnTo>
                    <a:pt x="309827" y="218509"/>
                  </a:lnTo>
                  <a:cubicBezTo>
                    <a:pt x="309827" y="207847"/>
                    <a:pt x="301195" y="199216"/>
                    <a:pt x="290533" y="199216"/>
                  </a:cubicBezTo>
                  <a:lnTo>
                    <a:pt x="213424" y="199216"/>
                  </a:lnTo>
                  <a:cubicBezTo>
                    <a:pt x="202762" y="199216"/>
                    <a:pt x="194130" y="207847"/>
                    <a:pt x="194130" y="218509"/>
                  </a:cubicBezTo>
                  <a:lnTo>
                    <a:pt x="194130" y="399764"/>
                  </a:lnTo>
                  <a:lnTo>
                    <a:pt x="155544" y="399764"/>
                  </a:lnTo>
                  <a:lnTo>
                    <a:pt x="155544" y="264775"/>
                  </a:lnTo>
                  <a:cubicBezTo>
                    <a:pt x="155544" y="254113"/>
                    <a:pt x="146913" y="245482"/>
                    <a:pt x="136251" y="245482"/>
                  </a:cubicBezTo>
                  <a:lnTo>
                    <a:pt x="59141" y="245482"/>
                  </a:lnTo>
                  <a:cubicBezTo>
                    <a:pt x="48479" y="245482"/>
                    <a:pt x="39848" y="254113"/>
                    <a:pt x="39848" y="264775"/>
                  </a:cubicBezTo>
                  <a:lnTo>
                    <a:pt x="39848" y="399764"/>
                  </a:lnTo>
                  <a:lnTo>
                    <a:pt x="19793" y="399764"/>
                  </a:lnTo>
                  <a:cubicBezTo>
                    <a:pt x="9892" y="399764"/>
                    <a:pt x="1198" y="406999"/>
                    <a:pt x="119" y="416836"/>
                  </a:cubicBezTo>
                  <a:cubicBezTo>
                    <a:pt x="-1151" y="428450"/>
                    <a:pt x="7925" y="438287"/>
                    <a:pt x="19285" y="438287"/>
                  </a:cubicBezTo>
                  <a:lnTo>
                    <a:pt x="638320" y="438287"/>
                  </a:lnTo>
                  <a:cubicBezTo>
                    <a:pt x="648221" y="438287"/>
                    <a:pt x="656915" y="431052"/>
                    <a:pt x="657994" y="421215"/>
                  </a:cubicBezTo>
                  <a:cubicBezTo>
                    <a:pt x="659263" y="409602"/>
                    <a:pt x="650188" y="399764"/>
                    <a:pt x="638828" y="399764"/>
                  </a:cubicBezTo>
                  <a:lnTo>
                    <a:pt x="638828" y="39976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 name="Google Shape;923;p34"/>
            <p:cNvSpPr/>
            <p:nvPr/>
          </p:nvSpPr>
          <p:spPr>
            <a:xfrm>
              <a:off x="1930931" y="5534489"/>
              <a:ext cx="658086" cy="414314"/>
            </a:xfrm>
            <a:custGeom>
              <a:rect b="b" l="l" r="r" t="t"/>
              <a:pathLst>
                <a:path extrusionOk="0" h="414314" w="658086">
                  <a:moveTo>
                    <a:pt x="19230" y="414251"/>
                  </a:moveTo>
                  <a:cubicBezTo>
                    <a:pt x="139559" y="414251"/>
                    <a:pt x="270042" y="371032"/>
                    <a:pt x="386691" y="292589"/>
                  </a:cubicBezTo>
                  <a:cubicBezTo>
                    <a:pt x="478016" y="231155"/>
                    <a:pt x="554174" y="152586"/>
                    <a:pt x="601455" y="72240"/>
                  </a:cubicBezTo>
                  <a:lnTo>
                    <a:pt x="620177" y="142115"/>
                  </a:lnTo>
                  <a:cubicBezTo>
                    <a:pt x="622462" y="150746"/>
                    <a:pt x="633632" y="158171"/>
                    <a:pt x="643786" y="155759"/>
                  </a:cubicBezTo>
                  <a:cubicBezTo>
                    <a:pt x="654131" y="153284"/>
                    <a:pt x="660160" y="142432"/>
                    <a:pt x="657431" y="132151"/>
                  </a:cubicBezTo>
                  <a:lnTo>
                    <a:pt x="625889" y="14296"/>
                  </a:lnTo>
                  <a:cubicBezTo>
                    <a:pt x="623160" y="4015"/>
                    <a:pt x="612562" y="-2078"/>
                    <a:pt x="602280" y="651"/>
                  </a:cubicBezTo>
                  <a:lnTo>
                    <a:pt x="484426" y="32194"/>
                  </a:lnTo>
                  <a:cubicBezTo>
                    <a:pt x="474145" y="34923"/>
                    <a:pt x="468053" y="45521"/>
                    <a:pt x="470781" y="55802"/>
                  </a:cubicBezTo>
                  <a:cubicBezTo>
                    <a:pt x="473510" y="66084"/>
                    <a:pt x="484109" y="72176"/>
                    <a:pt x="494390" y="69447"/>
                  </a:cubicBezTo>
                  <a:lnTo>
                    <a:pt x="570294" y="49139"/>
                  </a:lnTo>
                  <a:cubicBezTo>
                    <a:pt x="526186" y="125804"/>
                    <a:pt x="453265" y="201327"/>
                    <a:pt x="365176" y="260603"/>
                  </a:cubicBezTo>
                  <a:cubicBezTo>
                    <a:pt x="254874" y="334857"/>
                    <a:pt x="132007" y="375728"/>
                    <a:pt x="19293" y="375728"/>
                  </a:cubicBezTo>
                  <a:cubicBezTo>
                    <a:pt x="8631" y="375728"/>
                    <a:pt x="0" y="384359"/>
                    <a:pt x="0" y="395021"/>
                  </a:cubicBezTo>
                  <a:cubicBezTo>
                    <a:pt x="0" y="405683"/>
                    <a:pt x="8631" y="414314"/>
                    <a:pt x="19293" y="41431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24" name="Google Shape;924;p34"/>
          <p:cNvGrpSpPr/>
          <p:nvPr/>
        </p:nvGrpSpPr>
        <p:grpSpPr>
          <a:xfrm>
            <a:off x="6326436" y="4144909"/>
            <a:ext cx="277774" cy="277727"/>
            <a:chOff x="8838962" y="5534196"/>
            <a:chExt cx="658233" cy="658121"/>
          </a:xfrm>
        </p:grpSpPr>
        <p:sp>
          <p:nvSpPr>
            <p:cNvPr id="925" name="Google Shape;925;p34"/>
            <p:cNvSpPr/>
            <p:nvPr/>
          </p:nvSpPr>
          <p:spPr>
            <a:xfrm>
              <a:off x="8838962" y="5937760"/>
              <a:ext cx="241143" cy="254556"/>
            </a:xfrm>
            <a:custGeom>
              <a:rect b="b" l="l" r="r" t="t"/>
              <a:pathLst>
                <a:path extrusionOk="0" h="254556" w="241143">
                  <a:moveTo>
                    <a:pt x="139791" y="254557"/>
                  </a:moveTo>
                  <a:cubicBezTo>
                    <a:pt x="136047" y="240151"/>
                    <a:pt x="138712" y="224729"/>
                    <a:pt x="147470" y="212163"/>
                  </a:cubicBezTo>
                  <a:lnTo>
                    <a:pt x="241144" y="78633"/>
                  </a:lnTo>
                  <a:lnTo>
                    <a:pt x="188278" y="5331"/>
                  </a:lnTo>
                  <a:cubicBezTo>
                    <a:pt x="185739" y="1777"/>
                    <a:pt x="181804" y="0"/>
                    <a:pt x="177870" y="0"/>
                  </a:cubicBezTo>
                  <a:cubicBezTo>
                    <a:pt x="173935" y="0"/>
                    <a:pt x="170000" y="1777"/>
                    <a:pt x="167461" y="5331"/>
                  </a:cubicBezTo>
                  <a:lnTo>
                    <a:pt x="2453" y="234185"/>
                  </a:lnTo>
                  <a:cubicBezTo>
                    <a:pt x="-3703" y="242689"/>
                    <a:pt x="2453" y="254557"/>
                    <a:pt x="12861" y="254557"/>
                  </a:cubicBezTo>
                  <a:lnTo>
                    <a:pt x="139791" y="25455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 name="Google Shape;926;p34"/>
            <p:cNvSpPr/>
            <p:nvPr/>
          </p:nvSpPr>
          <p:spPr>
            <a:xfrm>
              <a:off x="9236737" y="5534196"/>
              <a:ext cx="218437" cy="272953"/>
            </a:xfrm>
            <a:custGeom>
              <a:rect b="b" l="l" r="r" t="t"/>
              <a:pathLst>
                <a:path extrusionOk="0" h="272953" w="218437">
                  <a:moveTo>
                    <a:pt x="38459" y="272954"/>
                  </a:moveTo>
                  <a:lnTo>
                    <a:pt x="38459" y="205681"/>
                  </a:lnTo>
                  <a:lnTo>
                    <a:pt x="198835" y="205681"/>
                  </a:lnTo>
                  <a:cubicBezTo>
                    <a:pt x="203785" y="205681"/>
                    <a:pt x="208672" y="203967"/>
                    <a:pt x="212226" y="200604"/>
                  </a:cubicBezTo>
                  <a:cubicBezTo>
                    <a:pt x="219207" y="194067"/>
                    <a:pt x="220222" y="183849"/>
                    <a:pt x="215526" y="176233"/>
                  </a:cubicBezTo>
                  <a:lnTo>
                    <a:pt x="181890" y="122162"/>
                  </a:lnTo>
                  <a:lnTo>
                    <a:pt x="215526" y="68090"/>
                  </a:lnTo>
                  <a:cubicBezTo>
                    <a:pt x="220033" y="60854"/>
                    <a:pt x="219334" y="51271"/>
                    <a:pt x="213241" y="44671"/>
                  </a:cubicBezTo>
                  <a:cubicBezTo>
                    <a:pt x="209497" y="40673"/>
                    <a:pt x="204166" y="38578"/>
                    <a:pt x="198708" y="38578"/>
                  </a:cubicBezTo>
                  <a:lnTo>
                    <a:pt x="38523" y="38578"/>
                  </a:lnTo>
                  <a:cubicBezTo>
                    <a:pt x="38523" y="38578"/>
                    <a:pt x="38523" y="19793"/>
                    <a:pt x="38523" y="19793"/>
                  </a:cubicBezTo>
                  <a:cubicBezTo>
                    <a:pt x="38523" y="9893"/>
                    <a:pt x="31288" y="1198"/>
                    <a:pt x="21451" y="119"/>
                  </a:cubicBezTo>
                  <a:cubicBezTo>
                    <a:pt x="9837" y="-1150"/>
                    <a:pt x="0" y="7925"/>
                    <a:pt x="0" y="19285"/>
                  </a:cubicBezTo>
                  <a:lnTo>
                    <a:pt x="0" y="272954"/>
                  </a:lnTo>
                  <a:cubicBezTo>
                    <a:pt x="11043" y="260832"/>
                    <a:pt x="27289" y="260642"/>
                    <a:pt x="38586" y="27295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7" name="Google Shape;927;p34"/>
            <p:cNvSpPr/>
            <p:nvPr/>
          </p:nvSpPr>
          <p:spPr>
            <a:xfrm>
              <a:off x="9015753" y="5983011"/>
              <a:ext cx="481442" cy="209306"/>
            </a:xfrm>
            <a:custGeom>
              <a:rect b="b" l="l" r="r" t="t"/>
              <a:pathLst>
                <a:path extrusionOk="0" h="209306" w="481442">
                  <a:moveTo>
                    <a:pt x="346327" y="0"/>
                  </a:moveTo>
                  <a:lnTo>
                    <a:pt x="300315" y="42902"/>
                  </a:lnTo>
                  <a:cubicBezTo>
                    <a:pt x="296634" y="46329"/>
                    <a:pt x="291874" y="48106"/>
                    <a:pt x="287177" y="48106"/>
                  </a:cubicBezTo>
                  <a:cubicBezTo>
                    <a:pt x="282481" y="48106"/>
                    <a:pt x="277721" y="46393"/>
                    <a:pt x="274040" y="42902"/>
                  </a:cubicBezTo>
                  <a:lnTo>
                    <a:pt x="240658" y="11804"/>
                  </a:lnTo>
                  <a:lnTo>
                    <a:pt x="207275" y="42902"/>
                  </a:lnTo>
                  <a:cubicBezTo>
                    <a:pt x="199850" y="49820"/>
                    <a:pt x="188363" y="49820"/>
                    <a:pt x="181001" y="42902"/>
                  </a:cubicBezTo>
                  <a:lnTo>
                    <a:pt x="134989" y="0"/>
                  </a:lnTo>
                  <a:lnTo>
                    <a:pt x="2347" y="189061"/>
                  </a:lnTo>
                  <a:cubicBezTo>
                    <a:pt x="-3618" y="197566"/>
                    <a:pt x="2474" y="209307"/>
                    <a:pt x="12883" y="209307"/>
                  </a:cubicBezTo>
                  <a:lnTo>
                    <a:pt x="468560" y="209307"/>
                  </a:lnTo>
                  <a:cubicBezTo>
                    <a:pt x="478968" y="209307"/>
                    <a:pt x="485060" y="197566"/>
                    <a:pt x="479095" y="189061"/>
                  </a:cubicBezTo>
                  <a:lnTo>
                    <a:pt x="346454"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8" name="Google Shape;928;p34"/>
            <p:cNvSpPr/>
            <p:nvPr/>
          </p:nvSpPr>
          <p:spPr>
            <a:xfrm>
              <a:off x="9172701" y="5841929"/>
              <a:ext cx="167292" cy="143493"/>
            </a:xfrm>
            <a:custGeom>
              <a:rect b="b" l="l" r="r" t="t"/>
              <a:pathLst>
                <a:path extrusionOk="0" h="143493" w="167292">
                  <a:moveTo>
                    <a:pt x="37127" y="143494"/>
                  </a:moveTo>
                  <a:lnTo>
                    <a:pt x="70509" y="112396"/>
                  </a:lnTo>
                  <a:cubicBezTo>
                    <a:pt x="77934" y="105478"/>
                    <a:pt x="89358" y="105478"/>
                    <a:pt x="96784" y="112396"/>
                  </a:cubicBezTo>
                  <a:lnTo>
                    <a:pt x="130166" y="143494"/>
                  </a:lnTo>
                  <a:lnTo>
                    <a:pt x="167293" y="109667"/>
                  </a:lnTo>
                  <a:lnTo>
                    <a:pt x="94181" y="5458"/>
                  </a:lnTo>
                  <a:cubicBezTo>
                    <a:pt x="91643" y="1840"/>
                    <a:pt x="87644" y="0"/>
                    <a:pt x="83646" y="0"/>
                  </a:cubicBezTo>
                  <a:cubicBezTo>
                    <a:pt x="79648" y="0"/>
                    <a:pt x="75713" y="1840"/>
                    <a:pt x="73111" y="5458"/>
                  </a:cubicBezTo>
                  <a:lnTo>
                    <a:pt x="0" y="109667"/>
                  </a:lnTo>
                  <a:lnTo>
                    <a:pt x="37127" y="14349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29" name="Google Shape;929;p34"/>
          <p:cNvGrpSpPr/>
          <p:nvPr/>
        </p:nvGrpSpPr>
        <p:grpSpPr>
          <a:xfrm>
            <a:off x="5571898" y="4144906"/>
            <a:ext cx="277676" cy="277730"/>
            <a:chOff x="7753503" y="5534188"/>
            <a:chExt cx="658001" cy="658129"/>
          </a:xfrm>
        </p:grpSpPr>
        <p:sp>
          <p:nvSpPr>
            <p:cNvPr id="930" name="Google Shape;930;p34"/>
            <p:cNvSpPr/>
            <p:nvPr/>
          </p:nvSpPr>
          <p:spPr>
            <a:xfrm>
              <a:off x="8043917" y="5897397"/>
              <a:ext cx="77173" cy="81488"/>
            </a:xfrm>
            <a:custGeom>
              <a:rect b="b" l="l" r="r" t="t"/>
              <a:pathLst>
                <a:path extrusionOk="0" h="81488" w="77173">
                  <a:moveTo>
                    <a:pt x="64" y="0"/>
                  </a:moveTo>
                  <a:lnTo>
                    <a:pt x="64" y="81489"/>
                  </a:lnTo>
                  <a:lnTo>
                    <a:pt x="77173" y="81489"/>
                  </a:lnTo>
                  <a:lnTo>
                    <a:pt x="77173" y="0"/>
                  </a:lnTo>
                  <a:cubicBezTo>
                    <a:pt x="64607" y="2031"/>
                    <a:pt x="51724" y="3110"/>
                    <a:pt x="38587" y="3110"/>
                  </a:cubicBezTo>
                  <a:cubicBezTo>
                    <a:pt x="25449" y="3110"/>
                    <a:pt x="12630" y="2031"/>
                    <a:pt x="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1" name="Google Shape;931;p34"/>
            <p:cNvSpPr/>
            <p:nvPr/>
          </p:nvSpPr>
          <p:spPr>
            <a:xfrm>
              <a:off x="7959064" y="6017472"/>
              <a:ext cx="246877" cy="59085"/>
            </a:xfrm>
            <a:custGeom>
              <a:rect b="b" l="l" r="r" t="t"/>
              <a:pathLst>
                <a:path extrusionOk="0" h="59085" w="246877">
                  <a:moveTo>
                    <a:pt x="180874" y="0"/>
                  </a:moveTo>
                  <a:lnTo>
                    <a:pt x="65940" y="0"/>
                  </a:lnTo>
                  <a:cubicBezTo>
                    <a:pt x="48424" y="0"/>
                    <a:pt x="32114" y="8949"/>
                    <a:pt x="22657" y="23673"/>
                  </a:cubicBezTo>
                  <a:lnTo>
                    <a:pt x="0" y="59086"/>
                  </a:lnTo>
                  <a:lnTo>
                    <a:pt x="246878" y="59086"/>
                  </a:lnTo>
                  <a:lnTo>
                    <a:pt x="224221" y="23673"/>
                  </a:lnTo>
                  <a:cubicBezTo>
                    <a:pt x="214765" y="8885"/>
                    <a:pt x="198454" y="0"/>
                    <a:pt x="180938" y="0"/>
                  </a:cubicBezTo>
                  <a:lnTo>
                    <a:pt x="180938"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2" name="Google Shape;932;p34"/>
            <p:cNvSpPr/>
            <p:nvPr/>
          </p:nvSpPr>
          <p:spPr>
            <a:xfrm>
              <a:off x="7753503" y="5586927"/>
              <a:ext cx="158598" cy="242498"/>
            </a:xfrm>
            <a:custGeom>
              <a:rect b="b" l="l" r="r" t="t"/>
              <a:pathLst>
                <a:path extrusionOk="0" h="242498" w="158598">
                  <a:moveTo>
                    <a:pt x="73111" y="162660"/>
                  </a:moveTo>
                  <a:cubicBezTo>
                    <a:pt x="52168" y="153394"/>
                    <a:pt x="38586" y="132641"/>
                    <a:pt x="38586" y="109730"/>
                  </a:cubicBezTo>
                  <a:lnTo>
                    <a:pt x="38586" y="44996"/>
                  </a:lnTo>
                  <a:cubicBezTo>
                    <a:pt x="38586" y="41442"/>
                    <a:pt x="41442" y="38586"/>
                    <a:pt x="44996" y="38586"/>
                  </a:cubicBezTo>
                  <a:lnTo>
                    <a:pt x="81616" y="38586"/>
                  </a:lnTo>
                  <a:lnTo>
                    <a:pt x="75333" y="0"/>
                  </a:lnTo>
                  <a:lnTo>
                    <a:pt x="44996" y="0"/>
                  </a:lnTo>
                  <a:cubicBezTo>
                    <a:pt x="20181" y="0"/>
                    <a:pt x="0" y="20118"/>
                    <a:pt x="0" y="44996"/>
                  </a:cubicBezTo>
                  <a:lnTo>
                    <a:pt x="0" y="109730"/>
                  </a:lnTo>
                  <a:cubicBezTo>
                    <a:pt x="0" y="147936"/>
                    <a:pt x="22593" y="182525"/>
                    <a:pt x="57499" y="197947"/>
                  </a:cubicBezTo>
                  <a:lnTo>
                    <a:pt x="158598" y="242498"/>
                  </a:lnTo>
                  <a:cubicBezTo>
                    <a:pt x="141146" y="224665"/>
                    <a:pt x="126421" y="204039"/>
                    <a:pt x="115188" y="181255"/>
                  </a:cubicBezTo>
                  <a:lnTo>
                    <a:pt x="72984" y="16266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3" name="Google Shape;933;p34"/>
            <p:cNvSpPr/>
            <p:nvPr/>
          </p:nvSpPr>
          <p:spPr>
            <a:xfrm>
              <a:off x="8252906" y="5586864"/>
              <a:ext cx="158598" cy="242498"/>
            </a:xfrm>
            <a:custGeom>
              <a:rect b="b" l="l" r="r" t="t"/>
              <a:pathLst>
                <a:path extrusionOk="0" h="242498" w="158598">
                  <a:moveTo>
                    <a:pt x="113729" y="0"/>
                  </a:moveTo>
                  <a:lnTo>
                    <a:pt x="83393" y="0"/>
                  </a:lnTo>
                  <a:lnTo>
                    <a:pt x="77110" y="38587"/>
                  </a:lnTo>
                  <a:lnTo>
                    <a:pt x="113729" y="38587"/>
                  </a:lnTo>
                  <a:cubicBezTo>
                    <a:pt x="117283" y="38587"/>
                    <a:pt x="120139" y="41442"/>
                    <a:pt x="120139" y="44996"/>
                  </a:cubicBezTo>
                  <a:lnTo>
                    <a:pt x="120139" y="109730"/>
                  </a:lnTo>
                  <a:cubicBezTo>
                    <a:pt x="120139" y="132641"/>
                    <a:pt x="106621" y="153394"/>
                    <a:pt x="85614" y="162660"/>
                  </a:cubicBezTo>
                  <a:lnTo>
                    <a:pt x="43410" y="181255"/>
                  </a:lnTo>
                  <a:cubicBezTo>
                    <a:pt x="32176" y="204039"/>
                    <a:pt x="17453" y="224665"/>
                    <a:pt x="0" y="242498"/>
                  </a:cubicBezTo>
                  <a:lnTo>
                    <a:pt x="101100" y="197947"/>
                  </a:lnTo>
                  <a:cubicBezTo>
                    <a:pt x="136069" y="182525"/>
                    <a:pt x="158598" y="147936"/>
                    <a:pt x="158598" y="109730"/>
                  </a:cubicBezTo>
                  <a:lnTo>
                    <a:pt x="158598" y="44996"/>
                  </a:lnTo>
                  <a:cubicBezTo>
                    <a:pt x="158598" y="20182"/>
                    <a:pt x="138417" y="0"/>
                    <a:pt x="113602" y="0"/>
                  </a:cubicBezTo>
                  <a:lnTo>
                    <a:pt x="113602"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 name="Google Shape;934;p34"/>
            <p:cNvSpPr/>
            <p:nvPr/>
          </p:nvSpPr>
          <p:spPr>
            <a:xfrm>
              <a:off x="7862565" y="5534188"/>
              <a:ext cx="439624" cy="327795"/>
            </a:xfrm>
            <a:custGeom>
              <a:rect b="b" l="l" r="r" t="t"/>
              <a:pathLst>
                <a:path extrusionOk="0" h="327795" w="439624">
                  <a:moveTo>
                    <a:pt x="416172" y="165198"/>
                  </a:moveTo>
                  <a:lnTo>
                    <a:pt x="439209" y="23291"/>
                  </a:lnTo>
                  <a:cubicBezTo>
                    <a:pt x="439209" y="23291"/>
                    <a:pt x="439209" y="22974"/>
                    <a:pt x="439273" y="22847"/>
                  </a:cubicBezTo>
                  <a:cubicBezTo>
                    <a:pt x="440733" y="15105"/>
                    <a:pt x="437306" y="9583"/>
                    <a:pt x="435148" y="6981"/>
                  </a:cubicBezTo>
                  <a:cubicBezTo>
                    <a:pt x="432990" y="4379"/>
                    <a:pt x="428167" y="0"/>
                    <a:pt x="420297" y="0"/>
                  </a:cubicBezTo>
                  <a:lnTo>
                    <a:pt x="19327" y="0"/>
                  </a:lnTo>
                  <a:cubicBezTo>
                    <a:pt x="11458" y="0"/>
                    <a:pt x="6634" y="4379"/>
                    <a:pt x="4476" y="6981"/>
                  </a:cubicBezTo>
                  <a:cubicBezTo>
                    <a:pt x="2318" y="9583"/>
                    <a:pt x="-1109" y="15105"/>
                    <a:pt x="351" y="22847"/>
                  </a:cubicBezTo>
                  <a:cubicBezTo>
                    <a:pt x="351" y="22974"/>
                    <a:pt x="351" y="23164"/>
                    <a:pt x="415" y="23291"/>
                  </a:cubicBezTo>
                  <a:lnTo>
                    <a:pt x="23453" y="165198"/>
                  </a:lnTo>
                  <a:cubicBezTo>
                    <a:pt x="41286" y="259444"/>
                    <a:pt x="123790" y="327795"/>
                    <a:pt x="219749" y="327795"/>
                  </a:cubicBezTo>
                  <a:cubicBezTo>
                    <a:pt x="315707" y="327795"/>
                    <a:pt x="398211" y="259444"/>
                    <a:pt x="416045" y="165198"/>
                  </a:cubicBezTo>
                  <a:lnTo>
                    <a:pt x="416045" y="165198"/>
                  </a:lnTo>
                  <a:close/>
                  <a:moveTo>
                    <a:pt x="119221" y="136512"/>
                  </a:moveTo>
                  <a:cubicBezTo>
                    <a:pt x="121505" y="129531"/>
                    <a:pt x="127534" y="124454"/>
                    <a:pt x="134769" y="123375"/>
                  </a:cubicBezTo>
                  <a:lnTo>
                    <a:pt x="181606" y="116585"/>
                  </a:lnTo>
                  <a:lnTo>
                    <a:pt x="202550" y="74127"/>
                  </a:lnTo>
                  <a:cubicBezTo>
                    <a:pt x="205787" y="67526"/>
                    <a:pt x="212514" y="63401"/>
                    <a:pt x="219812" y="63401"/>
                  </a:cubicBezTo>
                  <a:cubicBezTo>
                    <a:pt x="227111" y="63401"/>
                    <a:pt x="233838" y="67590"/>
                    <a:pt x="237074" y="74127"/>
                  </a:cubicBezTo>
                  <a:lnTo>
                    <a:pt x="258018" y="116585"/>
                  </a:lnTo>
                  <a:lnTo>
                    <a:pt x="304855" y="123375"/>
                  </a:lnTo>
                  <a:cubicBezTo>
                    <a:pt x="312090" y="124454"/>
                    <a:pt x="318182" y="129531"/>
                    <a:pt x="320404" y="136512"/>
                  </a:cubicBezTo>
                  <a:cubicBezTo>
                    <a:pt x="322688" y="143494"/>
                    <a:pt x="320785" y="151173"/>
                    <a:pt x="315517" y="156250"/>
                  </a:cubicBezTo>
                  <a:lnTo>
                    <a:pt x="281627" y="189315"/>
                  </a:lnTo>
                  <a:lnTo>
                    <a:pt x="289623" y="235962"/>
                  </a:lnTo>
                  <a:cubicBezTo>
                    <a:pt x="290892" y="243197"/>
                    <a:pt x="287910" y="250495"/>
                    <a:pt x="281944" y="254811"/>
                  </a:cubicBezTo>
                  <a:cubicBezTo>
                    <a:pt x="278581" y="257222"/>
                    <a:pt x="274582" y="258492"/>
                    <a:pt x="270584" y="258492"/>
                  </a:cubicBezTo>
                  <a:cubicBezTo>
                    <a:pt x="267538" y="258492"/>
                    <a:pt x="264428" y="257730"/>
                    <a:pt x="261635" y="256271"/>
                  </a:cubicBezTo>
                  <a:lnTo>
                    <a:pt x="219749" y="234248"/>
                  </a:lnTo>
                  <a:lnTo>
                    <a:pt x="177862" y="256271"/>
                  </a:lnTo>
                  <a:cubicBezTo>
                    <a:pt x="171389" y="259698"/>
                    <a:pt x="163519" y="259126"/>
                    <a:pt x="157553" y="254811"/>
                  </a:cubicBezTo>
                  <a:cubicBezTo>
                    <a:pt x="151588" y="250495"/>
                    <a:pt x="148668" y="243197"/>
                    <a:pt x="149874" y="235962"/>
                  </a:cubicBezTo>
                  <a:lnTo>
                    <a:pt x="157870" y="189315"/>
                  </a:lnTo>
                  <a:lnTo>
                    <a:pt x="123981" y="156250"/>
                  </a:lnTo>
                  <a:cubicBezTo>
                    <a:pt x="118712" y="151110"/>
                    <a:pt x="116809" y="143494"/>
                    <a:pt x="119094" y="136512"/>
                  </a:cubicBezTo>
                  <a:lnTo>
                    <a:pt x="119094" y="13651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5" name="Google Shape;935;p34"/>
            <p:cNvSpPr/>
            <p:nvPr/>
          </p:nvSpPr>
          <p:spPr>
            <a:xfrm>
              <a:off x="8041569" y="5660419"/>
              <a:ext cx="81742" cy="77807"/>
            </a:xfrm>
            <a:custGeom>
              <a:rect b="b" l="l" r="r" t="t"/>
              <a:pathLst>
                <a:path extrusionOk="0" h="77807" w="81742">
                  <a:moveTo>
                    <a:pt x="13201" y="42585"/>
                  </a:moveTo>
                  <a:cubicBezTo>
                    <a:pt x="17770" y="47028"/>
                    <a:pt x="19801" y="53374"/>
                    <a:pt x="18723" y="59657"/>
                  </a:cubicBezTo>
                  <a:lnTo>
                    <a:pt x="15613" y="77808"/>
                  </a:lnTo>
                  <a:lnTo>
                    <a:pt x="31923" y="69240"/>
                  </a:lnTo>
                  <a:cubicBezTo>
                    <a:pt x="34716" y="67781"/>
                    <a:pt x="37826" y="67019"/>
                    <a:pt x="40872" y="67019"/>
                  </a:cubicBezTo>
                  <a:cubicBezTo>
                    <a:pt x="43918" y="67019"/>
                    <a:pt x="47028" y="67781"/>
                    <a:pt x="49820" y="69240"/>
                  </a:cubicBezTo>
                  <a:lnTo>
                    <a:pt x="66131" y="77808"/>
                  </a:lnTo>
                  <a:lnTo>
                    <a:pt x="63021" y="59657"/>
                  </a:lnTo>
                  <a:cubicBezTo>
                    <a:pt x="61942" y="53374"/>
                    <a:pt x="64036" y="47028"/>
                    <a:pt x="68542" y="42585"/>
                  </a:cubicBezTo>
                  <a:lnTo>
                    <a:pt x="81743" y="29702"/>
                  </a:lnTo>
                  <a:lnTo>
                    <a:pt x="63528" y="27036"/>
                  </a:lnTo>
                  <a:cubicBezTo>
                    <a:pt x="57245" y="26147"/>
                    <a:pt x="51851" y="22150"/>
                    <a:pt x="48995" y="16501"/>
                  </a:cubicBezTo>
                  <a:lnTo>
                    <a:pt x="40872" y="0"/>
                  </a:lnTo>
                  <a:lnTo>
                    <a:pt x="32748" y="16501"/>
                  </a:lnTo>
                  <a:cubicBezTo>
                    <a:pt x="29956" y="22213"/>
                    <a:pt x="24498" y="26147"/>
                    <a:pt x="18214" y="27036"/>
                  </a:cubicBezTo>
                  <a:lnTo>
                    <a:pt x="0" y="29702"/>
                  </a:lnTo>
                  <a:lnTo>
                    <a:pt x="13201" y="4258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 name="Google Shape;936;p34"/>
            <p:cNvSpPr/>
            <p:nvPr/>
          </p:nvSpPr>
          <p:spPr>
            <a:xfrm>
              <a:off x="7848939" y="6115208"/>
              <a:ext cx="467246" cy="77109"/>
            </a:xfrm>
            <a:custGeom>
              <a:rect b="b" l="l" r="r" t="t"/>
              <a:pathLst>
                <a:path extrusionOk="0" h="77109" w="467246">
                  <a:moveTo>
                    <a:pt x="400287" y="0"/>
                  </a:moveTo>
                  <a:lnTo>
                    <a:pt x="66843" y="0"/>
                  </a:lnTo>
                  <a:cubicBezTo>
                    <a:pt x="49326" y="0"/>
                    <a:pt x="33016" y="8948"/>
                    <a:pt x="23560" y="23672"/>
                  </a:cubicBezTo>
                  <a:lnTo>
                    <a:pt x="2045" y="57308"/>
                  </a:lnTo>
                  <a:cubicBezTo>
                    <a:pt x="-3412" y="65876"/>
                    <a:pt x="2680" y="77109"/>
                    <a:pt x="12898" y="77109"/>
                  </a:cubicBezTo>
                  <a:lnTo>
                    <a:pt x="454359" y="77109"/>
                  </a:lnTo>
                  <a:cubicBezTo>
                    <a:pt x="464513" y="77109"/>
                    <a:pt x="470669" y="65876"/>
                    <a:pt x="465211" y="57308"/>
                  </a:cubicBezTo>
                  <a:lnTo>
                    <a:pt x="443696" y="23672"/>
                  </a:lnTo>
                  <a:cubicBezTo>
                    <a:pt x="434240" y="8885"/>
                    <a:pt x="417929" y="0"/>
                    <a:pt x="400414"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37" name="Google Shape;937;p34"/>
          <p:cNvGrpSpPr/>
          <p:nvPr/>
        </p:nvGrpSpPr>
        <p:grpSpPr>
          <a:xfrm>
            <a:off x="2553778" y="4144906"/>
            <a:ext cx="277713" cy="277730"/>
            <a:chOff x="3150554" y="5534188"/>
            <a:chExt cx="658087" cy="658129"/>
          </a:xfrm>
        </p:grpSpPr>
        <p:sp>
          <p:nvSpPr>
            <p:cNvPr id="938" name="Google Shape;938;p34"/>
            <p:cNvSpPr/>
            <p:nvPr/>
          </p:nvSpPr>
          <p:spPr>
            <a:xfrm>
              <a:off x="3207651" y="5649757"/>
              <a:ext cx="543702" cy="426863"/>
            </a:xfrm>
            <a:custGeom>
              <a:rect b="b" l="l" r="r" t="t"/>
              <a:pathLst>
                <a:path extrusionOk="0" h="426863" w="543702">
                  <a:moveTo>
                    <a:pt x="97228" y="426864"/>
                  </a:moveTo>
                  <a:lnTo>
                    <a:pt x="204420" y="327478"/>
                  </a:lnTo>
                  <a:cubicBezTo>
                    <a:pt x="222380" y="308629"/>
                    <a:pt x="246370" y="298284"/>
                    <a:pt x="272073" y="298284"/>
                  </a:cubicBezTo>
                  <a:lnTo>
                    <a:pt x="272137" y="298284"/>
                  </a:lnTo>
                  <a:cubicBezTo>
                    <a:pt x="297903" y="298284"/>
                    <a:pt x="321893" y="308693"/>
                    <a:pt x="339854" y="327605"/>
                  </a:cubicBezTo>
                  <a:lnTo>
                    <a:pt x="446538" y="426864"/>
                  </a:lnTo>
                  <a:lnTo>
                    <a:pt x="543702" y="426864"/>
                  </a:lnTo>
                  <a:cubicBezTo>
                    <a:pt x="537102" y="392339"/>
                    <a:pt x="523267" y="359655"/>
                    <a:pt x="502768" y="330461"/>
                  </a:cubicBezTo>
                  <a:cubicBezTo>
                    <a:pt x="473701" y="289145"/>
                    <a:pt x="433528" y="257857"/>
                    <a:pt x="386437" y="239960"/>
                  </a:cubicBezTo>
                  <a:cubicBezTo>
                    <a:pt x="375521" y="235835"/>
                    <a:pt x="368223" y="225173"/>
                    <a:pt x="368223" y="213432"/>
                  </a:cubicBezTo>
                  <a:cubicBezTo>
                    <a:pt x="368223" y="201691"/>
                    <a:pt x="375521" y="191029"/>
                    <a:pt x="386437" y="186904"/>
                  </a:cubicBezTo>
                  <a:cubicBezTo>
                    <a:pt x="433464" y="169070"/>
                    <a:pt x="473701" y="137782"/>
                    <a:pt x="502768" y="96403"/>
                  </a:cubicBezTo>
                  <a:cubicBezTo>
                    <a:pt x="523267" y="67273"/>
                    <a:pt x="537102" y="34525"/>
                    <a:pt x="543702" y="0"/>
                  </a:cubicBezTo>
                  <a:lnTo>
                    <a:pt x="0" y="0"/>
                  </a:lnTo>
                  <a:cubicBezTo>
                    <a:pt x="6600" y="34525"/>
                    <a:pt x="20436" y="67209"/>
                    <a:pt x="40935" y="96403"/>
                  </a:cubicBezTo>
                  <a:cubicBezTo>
                    <a:pt x="70002" y="137719"/>
                    <a:pt x="110175" y="169007"/>
                    <a:pt x="157266" y="186904"/>
                  </a:cubicBezTo>
                  <a:cubicBezTo>
                    <a:pt x="168182" y="191029"/>
                    <a:pt x="175480" y="201691"/>
                    <a:pt x="175480" y="213432"/>
                  </a:cubicBezTo>
                  <a:cubicBezTo>
                    <a:pt x="175480" y="225173"/>
                    <a:pt x="168182" y="235835"/>
                    <a:pt x="157266" y="239960"/>
                  </a:cubicBezTo>
                  <a:cubicBezTo>
                    <a:pt x="110238" y="257794"/>
                    <a:pt x="70002" y="289082"/>
                    <a:pt x="40935" y="330461"/>
                  </a:cubicBezTo>
                  <a:cubicBezTo>
                    <a:pt x="20436" y="359591"/>
                    <a:pt x="6600" y="392339"/>
                    <a:pt x="0" y="426864"/>
                  </a:cubicBezTo>
                  <a:lnTo>
                    <a:pt x="97228" y="42686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9" name="Google Shape;939;p34"/>
            <p:cNvSpPr/>
            <p:nvPr/>
          </p:nvSpPr>
          <p:spPr>
            <a:xfrm>
              <a:off x="3361616" y="5986628"/>
              <a:ext cx="236025" cy="89992"/>
            </a:xfrm>
            <a:custGeom>
              <a:rect b="b" l="l" r="r" t="t"/>
              <a:pathLst>
                <a:path extrusionOk="0" h="89992" w="236025">
                  <a:moveTo>
                    <a:pt x="236025" y="89993"/>
                  </a:moveTo>
                  <a:lnTo>
                    <a:pt x="159233" y="18532"/>
                  </a:lnTo>
                  <a:cubicBezTo>
                    <a:pt x="158916" y="18214"/>
                    <a:pt x="158598" y="17897"/>
                    <a:pt x="158281" y="17580"/>
                  </a:cubicBezTo>
                  <a:cubicBezTo>
                    <a:pt x="147682" y="6219"/>
                    <a:pt x="133403" y="0"/>
                    <a:pt x="118171" y="0"/>
                  </a:cubicBezTo>
                  <a:lnTo>
                    <a:pt x="118171" y="0"/>
                  </a:lnTo>
                  <a:cubicBezTo>
                    <a:pt x="102940" y="0"/>
                    <a:pt x="88724" y="6219"/>
                    <a:pt x="78125" y="17516"/>
                  </a:cubicBezTo>
                  <a:cubicBezTo>
                    <a:pt x="77808" y="17834"/>
                    <a:pt x="77490" y="18151"/>
                    <a:pt x="77173" y="18468"/>
                  </a:cubicBezTo>
                  <a:lnTo>
                    <a:pt x="0" y="89993"/>
                  </a:lnTo>
                  <a:lnTo>
                    <a:pt x="236025" y="899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0" name="Google Shape;940;p34"/>
            <p:cNvSpPr/>
            <p:nvPr/>
          </p:nvSpPr>
          <p:spPr>
            <a:xfrm>
              <a:off x="3150554" y="5534188"/>
              <a:ext cx="658087" cy="77109"/>
            </a:xfrm>
            <a:custGeom>
              <a:rect b="b" l="l" r="r" t="t"/>
              <a:pathLst>
                <a:path extrusionOk="0" h="77109" w="658087">
                  <a:moveTo>
                    <a:pt x="619522" y="77109"/>
                  </a:moveTo>
                  <a:cubicBezTo>
                    <a:pt x="641798" y="77109"/>
                    <a:pt x="659631" y="58261"/>
                    <a:pt x="657981" y="35667"/>
                  </a:cubicBezTo>
                  <a:cubicBezTo>
                    <a:pt x="656522" y="15422"/>
                    <a:pt x="639069" y="0"/>
                    <a:pt x="618760" y="0"/>
                  </a:cubicBezTo>
                  <a:lnTo>
                    <a:pt x="39327" y="0"/>
                  </a:lnTo>
                  <a:cubicBezTo>
                    <a:pt x="19018" y="0"/>
                    <a:pt x="1566" y="15422"/>
                    <a:pt x="106" y="35667"/>
                  </a:cubicBezTo>
                  <a:cubicBezTo>
                    <a:pt x="-1544" y="58261"/>
                    <a:pt x="16289" y="77109"/>
                    <a:pt x="38566" y="77109"/>
                  </a:cubicBezTo>
                  <a:lnTo>
                    <a:pt x="619522" y="7710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1" name="Google Shape;941;p34"/>
            <p:cNvSpPr/>
            <p:nvPr/>
          </p:nvSpPr>
          <p:spPr>
            <a:xfrm>
              <a:off x="3150554" y="6115208"/>
              <a:ext cx="658087" cy="77109"/>
            </a:xfrm>
            <a:custGeom>
              <a:rect b="b" l="l" r="r" t="t"/>
              <a:pathLst>
                <a:path extrusionOk="0" h="77109" w="658087">
                  <a:moveTo>
                    <a:pt x="619522" y="0"/>
                  </a:moveTo>
                  <a:lnTo>
                    <a:pt x="39327" y="0"/>
                  </a:lnTo>
                  <a:cubicBezTo>
                    <a:pt x="19018" y="0"/>
                    <a:pt x="1566" y="15422"/>
                    <a:pt x="106" y="35667"/>
                  </a:cubicBezTo>
                  <a:cubicBezTo>
                    <a:pt x="-1544" y="58261"/>
                    <a:pt x="16289" y="77109"/>
                    <a:pt x="38566" y="77109"/>
                  </a:cubicBezTo>
                  <a:lnTo>
                    <a:pt x="618760" y="77109"/>
                  </a:lnTo>
                  <a:cubicBezTo>
                    <a:pt x="639069" y="77109"/>
                    <a:pt x="656522" y="61688"/>
                    <a:pt x="657981" y="41442"/>
                  </a:cubicBezTo>
                  <a:cubicBezTo>
                    <a:pt x="659631" y="18849"/>
                    <a:pt x="641798" y="0"/>
                    <a:pt x="61952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42" name="Google Shape;942;p34"/>
          <p:cNvGrpSpPr/>
          <p:nvPr/>
        </p:nvGrpSpPr>
        <p:grpSpPr>
          <a:xfrm>
            <a:off x="7835859" y="3455574"/>
            <a:ext cx="277736" cy="277784"/>
            <a:chOff x="11029419" y="4334705"/>
            <a:chExt cx="658141" cy="658256"/>
          </a:xfrm>
        </p:grpSpPr>
        <p:sp>
          <p:nvSpPr>
            <p:cNvPr id="943" name="Google Shape;943;p34"/>
            <p:cNvSpPr/>
            <p:nvPr/>
          </p:nvSpPr>
          <p:spPr>
            <a:xfrm>
              <a:off x="11029419" y="4334705"/>
              <a:ext cx="427631" cy="485885"/>
            </a:xfrm>
            <a:custGeom>
              <a:rect b="b" l="l" r="r" t="t"/>
              <a:pathLst>
                <a:path extrusionOk="0" h="485885" w="427631">
                  <a:moveTo>
                    <a:pt x="158731" y="436827"/>
                  </a:moveTo>
                  <a:cubicBezTo>
                    <a:pt x="164887" y="438668"/>
                    <a:pt x="171170" y="440255"/>
                    <a:pt x="177517" y="441587"/>
                  </a:cubicBezTo>
                  <a:cubicBezTo>
                    <a:pt x="174661" y="425658"/>
                    <a:pt x="173265" y="409474"/>
                    <a:pt x="173392" y="393037"/>
                  </a:cubicBezTo>
                  <a:cubicBezTo>
                    <a:pt x="173709" y="357941"/>
                    <a:pt x="180817" y="323987"/>
                    <a:pt x="194589" y="291938"/>
                  </a:cubicBezTo>
                  <a:cubicBezTo>
                    <a:pt x="207916" y="261030"/>
                    <a:pt x="226765" y="233296"/>
                    <a:pt x="250755" y="209497"/>
                  </a:cubicBezTo>
                  <a:cubicBezTo>
                    <a:pt x="274745" y="185697"/>
                    <a:pt x="302670" y="167039"/>
                    <a:pt x="333640" y="153965"/>
                  </a:cubicBezTo>
                  <a:cubicBezTo>
                    <a:pt x="363532" y="141399"/>
                    <a:pt x="395137" y="134608"/>
                    <a:pt x="427631" y="133720"/>
                  </a:cubicBezTo>
                  <a:cubicBezTo>
                    <a:pt x="393170" y="55024"/>
                    <a:pt x="314601" y="0"/>
                    <a:pt x="223148" y="0"/>
                  </a:cubicBezTo>
                  <a:cubicBezTo>
                    <a:pt x="99519" y="0"/>
                    <a:pt x="-883" y="101163"/>
                    <a:pt x="6" y="224792"/>
                  </a:cubicBezTo>
                  <a:cubicBezTo>
                    <a:pt x="451" y="284639"/>
                    <a:pt x="24440" y="338838"/>
                    <a:pt x="63154" y="378630"/>
                  </a:cubicBezTo>
                  <a:lnTo>
                    <a:pt x="54078" y="471352"/>
                  </a:lnTo>
                  <a:cubicBezTo>
                    <a:pt x="53253" y="479603"/>
                    <a:pt x="59917" y="485886"/>
                    <a:pt x="67278" y="485886"/>
                  </a:cubicBezTo>
                  <a:cubicBezTo>
                    <a:pt x="69437" y="485886"/>
                    <a:pt x="71594" y="485378"/>
                    <a:pt x="73752" y="484172"/>
                  </a:cubicBezTo>
                  <a:lnTo>
                    <a:pt x="158668" y="43670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4" name="Google Shape;944;p34"/>
            <p:cNvSpPr/>
            <p:nvPr/>
          </p:nvSpPr>
          <p:spPr>
            <a:xfrm>
              <a:off x="11241326" y="4506948"/>
              <a:ext cx="446234" cy="486013"/>
            </a:xfrm>
            <a:custGeom>
              <a:rect b="b" l="l" r="r" t="t"/>
              <a:pathLst>
                <a:path extrusionOk="0" h="486013" w="446234">
                  <a:moveTo>
                    <a:pt x="223150" y="0"/>
                  </a:moveTo>
                  <a:cubicBezTo>
                    <a:pt x="100599" y="0"/>
                    <a:pt x="1087" y="98815"/>
                    <a:pt x="8" y="221175"/>
                  </a:cubicBezTo>
                  <a:cubicBezTo>
                    <a:pt x="-1008" y="341758"/>
                    <a:pt x="95015" y="442223"/>
                    <a:pt x="215534" y="446157"/>
                  </a:cubicBezTo>
                  <a:cubicBezTo>
                    <a:pt x="242379" y="447046"/>
                    <a:pt x="267194" y="442984"/>
                    <a:pt x="287567" y="436828"/>
                  </a:cubicBezTo>
                  <a:lnTo>
                    <a:pt x="372482" y="484299"/>
                  </a:lnTo>
                  <a:cubicBezTo>
                    <a:pt x="374577" y="485505"/>
                    <a:pt x="376798" y="486013"/>
                    <a:pt x="378956" y="486013"/>
                  </a:cubicBezTo>
                  <a:cubicBezTo>
                    <a:pt x="386318" y="486013"/>
                    <a:pt x="392982" y="479730"/>
                    <a:pt x="392157" y="471480"/>
                  </a:cubicBezTo>
                  <a:lnTo>
                    <a:pt x="383081" y="378758"/>
                  </a:lnTo>
                  <a:cubicBezTo>
                    <a:pt x="421794" y="338965"/>
                    <a:pt x="445784" y="284703"/>
                    <a:pt x="446229" y="224919"/>
                  </a:cubicBezTo>
                  <a:cubicBezTo>
                    <a:pt x="447117" y="101290"/>
                    <a:pt x="346716" y="127"/>
                    <a:pt x="223087" y="127"/>
                  </a:cubicBezTo>
                  <a:lnTo>
                    <a:pt x="223087" y="127"/>
                  </a:lnTo>
                  <a:close/>
                  <a:moveTo>
                    <a:pt x="125795" y="121091"/>
                  </a:moveTo>
                  <a:lnTo>
                    <a:pt x="200747" y="121091"/>
                  </a:lnTo>
                  <a:cubicBezTo>
                    <a:pt x="210647" y="121091"/>
                    <a:pt x="219342" y="128326"/>
                    <a:pt x="220421" y="138163"/>
                  </a:cubicBezTo>
                  <a:cubicBezTo>
                    <a:pt x="221691" y="149777"/>
                    <a:pt x="212615" y="159614"/>
                    <a:pt x="201254" y="159614"/>
                  </a:cubicBezTo>
                  <a:lnTo>
                    <a:pt x="126303" y="159614"/>
                  </a:lnTo>
                  <a:cubicBezTo>
                    <a:pt x="116402" y="159614"/>
                    <a:pt x="107707" y="152379"/>
                    <a:pt x="106629" y="142542"/>
                  </a:cubicBezTo>
                  <a:cubicBezTo>
                    <a:pt x="105359" y="130928"/>
                    <a:pt x="114435" y="121091"/>
                    <a:pt x="125795" y="121091"/>
                  </a:cubicBezTo>
                  <a:close/>
                  <a:moveTo>
                    <a:pt x="320441" y="319037"/>
                  </a:moveTo>
                  <a:lnTo>
                    <a:pt x="126303" y="319037"/>
                  </a:lnTo>
                  <a:cubicBezTo>
                    <a:pt x="116402" y="319037"/>
                    <a:pt x="107707" y="311802"/>
                    <a:pt x="106629" y="301965"/>
                  </a:cubicBezTo>
                  <a:cubicBezTo>
                    <a:pt x="105359" y="290351"/>
                    <a:pt x="114435" y="280514"/>
                    <a:pt x="125795" y="280514"/>
                  </a:cubicBezTo>
                  <a:lnTo>
                    <a:pt x="319934" y="280514"/>
                  </a:lnTo>
                  <a:cubicBezTo>
                    <a:pt x="329834" y="280514"/>
                    <a:pt x="338529" y="287749"/>
                    <a:pt x="339608" y="297586"/>
                  </a:cubicBezTo>
                  <a:cubicBezTo>
                    <a:pt x="340877" y="309200"/>
                    <a:pt x="331802" y="319037"/>
                    <a:pt x="320441" y="319037"/>
                  </a:cubicBezTo>
                  <a:close/>
                  <a:moveTo>
                    <a:pt x="320441" y="239326"/>
                  </a:moveTo>
                  <a:lnTo>
                    <a:pt x="126303" y="239326"/>
                  </a:lnTo>
                  <a:cubicBezTo>
                    <a:pt x="116402" y="239326"/>
                    <a:pt x="107707" y="232091"/>
                    <a:pt x="106629" y="222254"/>
                  </a:cubicBezTo>
                  <a:cubicBezTo>
                    <a:pt x="105359" y="210639"/>
                    <a:pt x="114435" y="200803"/>
                    <a:pt x="125795" y="200803"/>
                  </a:cubicBezTo>
                  <a:lnTo>
                    <a:pt x="319934" y="200803"/>
                  </a:lnTo>
                  <a:cubicBezTo>
                    <a:pt x="329834" y="200803"/>
                    <a:pt x="338529" y="208038"/>
                    <a:pt x="339608" y="217875"/>
                  </a:cubicBezTo>
                  <a:cubicBezTo>
                    <a:pt x="340877" y="229489"/>
                    <a:pt x="331802" y="239326"/>
                    <a:pt x="320441" y="23932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45" name="Google Shape;945;p34"/>
          <p:cNvGrpSpPr/>
          <p:nvPr/>
        </p:nvGrpSpPr>
        <p:grpSpPr>
          <a:xfrm>
            <a:off x="1043624" y="4144867"/>
            <a:ext cx="277716" cy="277823"/>
            <a:chOff x="726848" y="5534095"/>
            <a:chExt cx="658095" cy="658348"/>
          </a:xfrm>
        </p:grpSpPr>
        <p:sp>
          <p:nvSpPr>
            <p:cNvPr id="946" name="Google Shape;946;p34"/>
            <p:cNvSpPr/>
            <p:nvPr/>
          </p:nvSpPr>
          <p:spPr>
            <a:xfrm>
              <a:off x="726848" y="5534095"/>
              <a:ext cx="493544" cy="493598"/>
            </a:xfrm>
            <a:custGeom>
              <a:rect b="b" l="l" r="r" t="t"/>
              <a:pathLst>
                <a:path extrusionOk="0" h="493598" w="493544">
                  <a:moveTo>
                    <a:pt x="473604" y="280037"/>
                  </a:moveTo>
                  <a:lnTo>
                    <a:pt x="436667" y="264741"/>
                  </a:lnTo>
                  <a:cubicBezTo>
                    <a:pt x="437810" y="252747"/>
                    <a:pt x="437810" y="240625"/>
                    <a:pt x="436667" y="228693"/>
                  </a:cubicBezTo>
                  <a:lnTo>
                    <a:pt x="473604" y="213399"/>
                  </a:lnTo>
                  <a:cubicBezTo>
                    <a:pt x="489978" y="206608"/>
                    <a:pt x="497784" y="187759"/>
                    <a:pt x="490993" y="171385"/>
                  </a:cubicBezTo>
                  <a:lnTo>
                    <a:pt x="472652" y="127213"/>
                  </a:lnTo>
                  <a:cubicBezTo>
                    <a:pt x="465861" y="110839"/>
                    <a:pt x="447012" y="103097"/>
                    <a:pt x="430638" y="109824"/>
                  </a:cubicBezTo>
                  <a:lnTo>
                    <a:pt x="393765" y="125119"/>
                  </a:lnTo>
                  <a:cubicBezTo>
                    <a:pt x="386086" y="115853"/>
                    <a:pt x="377518" y="107285"/>
                    <a:pt x="368252" y="99606"/>
                  </a:cubicBezTo>
                  <a:lnTo>
                    <a:pt x="383484" y="62733"/>
                  </a:lnTo>
                  <a:cubicBezTo>
                    <a:pt x="386784" y="54800"/>
                    <a:pt x="386784" y="46042"/>
                    <a:pt x="383484" y="38109"/>
                  </a:cubicBezTo>
                  <a:cubicBezTo>
                    <a:pt x="380184" y="30176"/>
                    <a:pt x="374028" y="24020"/>
                    <a:pt x="366095" y="20720"/>
                  </a:cubicBezTo>
                  <a:lnTo>
                    <a:pt x="321923" y="2442"/>
                  </a:lnTo>
                  <a:cubicBezTo>
                    <a:pt x="305549" y="-4349"/>
                    <a:pt x="286764" y="3521"/>
                    <a:pt x="279973" y="19895"/>
                  </a:cubicBezTo>
                  <a:lnTo>
                    <a:pt x="264742" y="56831"/>
                  </a:lnTo>
                  <a:cubicBezTo>
                    <a:pt x="252747" y="55688"/>
                    <a:pt x="240688" y="55688"/>
                    <a:pt x="228694" y="56831"/>
                  </a:cubicBezTo>
                  <a:lnTo>
                    <a:pt x="213399" y="19958"/>
                  </a:lnTo>
                  <a:cubicBezTo>
                    <a:pt x="206608" y="3584"/>
                    <a:pt x="187759" y="-4222"/>
                    <a:pt x="171385" y="2568"/>
                  </a:cubicBezTo>
                  <a:lnTo>
                    <a:pt x="127213" y="20910"/>
                  </a:lnTo>
                  <a:cubicBezTo>
                    <a:pt x="110840" y="27701"/>
                    <a:pt x="103097" y="46550"/>
                    <a:pt x="109824" y="62924"/>
                  </a:cubicBezTo>
                  <a:lnTo>
                    <a:pt x="125119" y="99797"/>
                  </a:lnTo>
                  <a:cubicBezTo>
                    <a:pt x="115790" y="107476"/>
                    <a:pt x="107286" y="116043"/>
                    <a:pt x="99606" y="125309"/>
                  </a:cubicBezTo>
                  <a:lnTo>
                    <a:pt x="62733" y="110078"/>
                  </a:lnTo>
                  <a:cubicBezTo>
                    <a:pt x="54800" y="106778"/>
                    <a:pt x="46042" y="106778"/>
                    <a:pt x="38109" y="110078"/>
                  </a:cubicBezTo>
                  <a:cubicBezTo>
                    <a:pt x="30176" y="113378"/>
                    <a:pt x="24020" y="119534"/>
                    <a:pt x="20720" y="127467"/>
                  </a:cubicBezTo>
                  <a:lnTo>
                    <a:pt x="2442" y="171639"/>
                  </a:lnTo>
                  <a:cubicBezTo>
                    <a:pt x="-4349" y="188013"/>
                    <a:pt x="3521" y="206798"/>
                    <a:pt x="19895" y="213589"/>
                  </a:cubicBezTo>
                  <a:lnTo>
                    <a:pt x="56831" y="228884"/>
                  </a:lnTo>
                  <a:cubicBezTo>
                    <a:pt x="55689" y="240879"/>
                    <a:pt x="55689" y="252937"/>
                    <a:pt x="56831" y="264932"/>
                  </a:cubicBezTo>
                  <a:lnTo>
                    <a:pt x="19958" y="280227"/>
                  </a:lnTo>
                  <a:cubicBezTo>
                    <a:pt x="12025" y="283527"/>
                    <a:pt x="5869" y="289683"/>
                    <a:pt x="2569" y="297616"/>
                  </a:cubicBezTo>
                  <a:cubicBezTo>
                    <a:pt x="-731" y="305549"/>
                    <a:pt x="-731" y="314307"/>
                    <a:pt x="2569" y="322240"/>
                  </a:cubicBezTo>
                  <a:lnTo>
                    <a:pt x="20910" y="366412"/>
                  </a:lnTo>
                  <a:cubicBezTo>
                    <a:pt x="24210" y="374345"/>
                    <a:pt x="30366" y="380501"/>
                    <a:pt x="38299" y="383801"/>
                  </a:cubicBezTo>
                  <a:cubicBezTo>
                    <a:pt x="46232" y="387101"/>
                    <a:pt x="54991" y="387038"/>
                    <a:pt x="62860" y="383801"/>
                  </a:cubicBezTo>
                  <a:lnTo>
                    <a:pt x="99733" y="368506"/>
                  </a:lnTo>
                  <a:cubicBezTo>
                    <a:pt x="107412" y="377772"/>
                    <a:pt x="115980" y="386340"/>
                    <a:pt x="125246" y="394019"/>
                  </a:cubicBezTo>
                  <a:lnTo>
                    <a:pt x="110015" y="430892"/>
                  </a:lnTo>
                  <a:cubicBezTo>
                    <a:pt x="106714" y="438825"/>
                    <a:pt x="106714" y="447583"/>
                    <a:pt x="110015" y="455516"/>
                  </a:cubicBezTo>
                  <a:cubicBezTo>
                    <a:pt x="113315" y="463449"/>
                    <a:pt x="119471" y="469606"/>
                    <a:pt x="127404" y="472906"/>
                  </a:cubicBezTo>
                  <a:lnTo>
                    <a:pt x="171575" y="491184"/>
                  </a:lnTo>
                  <a:cubicBezTo>
                    <a:pt x="187949" y="497911"/>
                    <a:pt x="206735" y="490105"/>
                    <a:pt x="213525" y="473731"/>
                  </a:cubicBezTo>
                  <a:lnTo>
                    <a:pt x="228820" y="436794"/>
                  </a:lnTo>
                  <a:cubicBezTo>
                    <a:pt x="240815" y="437937"/>
                    <a:pt x="252937" y="437937"/>
                    <a:pt x="264868" y="436794"/>
                  </a:cubicBezTo>
                  <a:lnTo>
                    <a:pt x="280163" y="473731"/>
                  </a:lnTo>
                  <a:cubicBezTo>
                    <a:pt x="283464" y="481664"/>
                    <a:pt x="289620" y="487820"/>
                    <a:pt x="297553" y="491120"/>
                  </a:cubicBezTo>
                  <a:cubicBezTo>
                    <a:pt x="301932" y="492961"/>
                    <a:pt x="306628" y="493722"/>
                    <a:pt x="311261" y="493532"/>
                  </a:cubicBezTo>
                  <a:cubicBezTo>
                    <a:pt x="314942" y="493341"/>
                    <a:pt x="318623" y="492580"/>
                    <a:pt x="322177" y="491120"/>
                  </a:cubicBezTo>
                  <a:lnTo>
                    <a:pt x="366349" y="472779"/>
                  </a:lnTo>
                  <a:cubicBezTo>
                    <a:pt x="382722" y="465988"/>
                    <a:pt x="390465" y="447139"/>
                    <a:pt x="383674" y="430765"/>
                  </a:cubicBezTo>
                  <a:lnTo>
                    <a:pt x="368379" y="393892"/>
                  </a:lnTo>
                  <a:cubicBezTo>
                    <a:pt x="377645" y="386213"/>
                    <a:pt x="386213" y="377645"/>
                    <a:pt x="393892" y="368379"/>
                  </a:cubicBezTo>
                  <a:lnTo>
                    <a:pt x="430829" y="383611"/>
                  </a:lnTo>
                  <a:cubicBezTo>
                    <a:pt x="438762" y="386911"/>
                    <a:pt x="447520" y="386911"/>
                    <a:pt x="455453" y="383611"/>
                  </a:cubicBezTo>
                  <a:cubicBezTo>
                    <a:pt x="463386" y="380311"/>
                    <a:pt x="469542" y="374155"/>
                    <a:pt x="472842" y="366222"/>
                  </a:cubicBezTo>
                  <a:lnTo>
                    <a:pt x="491120" y="322050"/>
                  </a:lnTo>
                  <a:cubicBezTo>
                    <a:pt x="497847" y="305676"/>
                    <a:pt x="490105" y="286891"/>
                    <a:pt x="473667" y="280100"/>
                  </a:cubicBezTo>
                  <a:lnTo>
                    <a:pt x="473667" y="280100"/>
                  </a:lnTo>
                  <a:close/>
                  <a:moveTo>
                    <a:pt x="211114" y="161167"/>
                  </a:moveTo>
                  <a:cubicBezTo>
                    <a:pt x="211114" y="161167"/>
                    <a:pt x="211114" y="161167"/>
                    <a:pt x="211114" y="161167"/>
                  </a:cubicBezTo>
                  <a:cubicBezTo>
                    <a:pt x="258395" y="141556"/>
                    <a:pt x="312784" y="164086"/>
                    <a:pt x="332395" y="211304"/>
                  </a:cubicBezTo>
                  <a:cubicBezTo>
                    <a:pt x="341915" y="234215"/>
                    <a:pt x="341915" y="259410"/>
                    <a:pt x="332395" y="282321"/>
                  </a:cubicBezTo>
                  <a:cubicBezTo>
                    <a:pt x="322939" y="305232"/>
                    <a:pt x="305105" y="323065"/>
                    <a:pt x="282194" y="332585"/>
                  </a:cubicBezTo>
                  <a:cubicBezTo>
                    <a:pt x="271913" y="336838"/>
                    <a:pt x="261314" y="339122"/>
                    <a:pt x="250843" y="339566"/>
                  </a:cubicBezTo>
                  <a:cubicBezTo>
                    <a:pt x="212954" y="341217"/>
                    <a:pt x="176272" y="319448"/>
                    <a:pt x="160913" y="282448"/>
                  </a:cubicBezTo>
                  <a:cubicBezTo>
                    <a:pt x="141303" y="235230"/>
                    <a:pt x="163833" y="180778"/>
                    <a:pt x="211050" y="16116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7" name="Google Shape;947;p34"/>
            <p:cNvSpPr/>
            <p:nvPr/>
          </p:nvSpPr>
          <p:spPr>
            <a:xfrm>
              <a:off x="1124738" y="5932175"/>
              <a:ext cx="260205" cy="260268"/>
            </a:xfrm>
            <a:custGeom>
              <a:rect b="b" l="l" r="r" t="t"/>
              <a:pathLst>
                <a:path extrusionOk="0" h="260268" w="260205">
                  <a:moveTo>
                    <a:pt x="260205" y="130230"/>
                  </a:moveTo>
                  <a:cubicBezTo>
                    <a:pt x="260205" y="119568"/>
                    <a:pt x="240976" y="111000"/>
                    <a:pt x="240976" y="111000"/>
                  </a:cubicBezTo>
                  <a:lnTo>
                    <a:pt x="215145" y="111000"/>
                  </a:lnTo>
                  <a:cubicBezTo>
                    <a:pt x="215145" y="111000"/>
                    <a:pt x="209180" y="92024"/>
                    <a:pt x="203912" y="83710"/>
                  </a:cubicBezTo>
                  <a:lnTo>
                    <a:pt x="222190" y="65496"/>
                  </a:lnTo>
                  <a:cubicBezTo>
                    <a:pt x="229742" y="58007"/>
                    <a:pt x="229742" y="45758"/>
                    <a:pt x="222190" y="38206"/>
                  </a:cubicBezTo>
                  <a:cubicBezTo>
                    <a:pt x="214701" y="30654"/>
                    <a:pt x="202452" y="30654"/>
                    <a:pt x="194900" y="38206"/>
                  </a:cubicBezTo>
                  <a:lnTo>
                    <a:pt x="176622" y="56420"/>
                  </a:lnTo>
                  <a:cubicBezTo>
                    <a:pt x="168245" y="51089"/>
                    <a:pt x="159106" y="47281"/>
                    <a:pt x="149840" y="45124"/>
                  </a:cubicBezTo>
                  <a:lnTo>
                    <a:pt x="149840" y="19294"/>
                  </a:lnTo>
                  <a:cubicBezTo>
                    <a:pt x="149586" y="8631"/>
                    <a:pt x="140892" y="0"/>
                    <a:pt x="130293" y="0"/>
                  </a:cubicBezTo>
                  <a:cubicBezTo>
                    <a:pt x="119631" y="0"/>
                    <a:pt x="109984" y="19230"/>
                    <a:pt x="109984" y="19230"/>
                  </a:cubicBezTo>
                  <a:lnTo>
                    <a:pt x="109984" y="45060"/>
                  </a:lnTo>
                  <a:cubicBezTo>
                    <a:pt x="109984" y="45060"/>
                    <a:pt x="92087" y="50962"/>
                    <a:pt x="83710" y="56293"/>
                  </a:cubicBezTo>
                  <a:lnTo>
                    <a:pt x="65496" y="38015"/>
                  </a:lnTo>
                  <a:cubicBezTo>
                    <a:pt x="58007" y="30463"/>
                    <a:pt x="45758" y="30463"/>
                    <a:pt x="38206" y="38015"/>
                  </a:cubicBezTo>
                  <a:cubicBezTo>
                    <a:pt x="30653" y="45504"/>
                    <a:pt x="30653" y="57753"/>
                    <a:pt x="38206" y="65305"/>
                  </a:cubicBezTo>
                  <a:lnTo>
                    <a:pt x="56420" y="83583"/>
                  </a:lnTo>
                  <a:cubicBezTo>
                    <a:pt x="51089" y="91960"/>
                    <a:pt x="47281" y="101099"/>
                    <a:pt x="45123" y="111127"/>
                  </a:cubicBezTo>
                  <a:lnTo>
                    <a:pt x="19293" y="111127"/>
                  </a:lnTo>
                  <a:cubicBezTo>
                    <a:pt x="8631" y="110683"/>
                    <a:pt x="0" y="119250"/>
                    <a:pt x="0" y="129913"/>
                  </a:cubicBezTo>
                  <a:cubicBezTo>
                    <a:pt x="0" y="140130"/>
                    <a:pt x="7870" y="148444"/>
                    <a:pt x="17897" y="149206"/>
                  </a:cubicBezTo>
                  <a:cubicBezTo>
                    <a:pt x="18341" y="149206"/>
                    <a:pt x="18786" y="149206"/>
                    <a:pt x="19230" y="149713"/>
                  </a:cubicBezTo>
                  <a:lnTo>
                    <a:pt x="45060" y="149713"/>
                  </a:lnTo>
                  <a:cubicBezTo>
                    <a:pt x="47218" y="158979"/>
                    <a:pt x="51026" y="168118"/>
                    <a:pt x="56293" y="176495"/>
                  </a:cubicBezTo>
                  <a:lnTo>
                    <a:pt x="38015" y="194710"/>
                  </a:lnTo>
                  <a:cubicBezTo>
                    <a:pt x="30463" y="202199"/>
                    <a:pt x="30463" y="214448"/>
                    <a:pt x="38015" y="222000"/>
                  </a:cubicBezTo>
                  <a:cubicBezTo>
                    <a:pt x="41442" y="225427"/>
                    <a:pt x="45822" y="227331"/>
                    <a:pt x="50264" y="227648"/>
                  </a:cubicBezTo>
                  <a:cubicBezTo>
                    <a:pt x="55659" y="228029"/>
                    <a:pt x="61117" y="226188"/>
                    <a:pt x="65242" y="222063"/>
                  </a:cubicBezTo>
                  <a:lnTo>
                    <a:pt x="83520" y="203849"/>
                  </a:lnTo>
                  <a:cubicBezTo>
                    <a:pt x="91897" y="209180"/>
                    <a:pt x="111317" y="215146"/>
                    <a:pt x="111317" y="215146"/>
                  </a:cubicBezTo>
                  <a:lnTo>
                    <a:pt x="111317" y="240976"/>
                  </a:lnTo>
                  <a:cubicBezTo>
                    <a:pt x="111317" y="240976"/>
                    <a:pt x="118489" y="259507"/>
                    <a:pt x="128516" y="260269"/>
                  </a:cubicBezTo>
                  <a:cubicBezTo>
                    <a:pt x="128960" y="260269"/>
                    <a:pt x="129405" y="260269"/>
                    <a:pt x="129849" y="260269"/>
                  </a:cubicBezTo>
                  <a:cubicBezTo>
                    <a:pt x="140511" y="260269"/>
                    <a:pt x="149142" y="251638"/>
                    <a:pt x="148571" y="241039"/>
                  </a:cubicBezTo>
                  <a:lnTo>
                    <a:pt x="148571" y="215209"/>
                  </a:lnTo>
                  <a:cubicBezTo>
                    <a:pt x="158852" y="213051"/>
                    <a:pt x="168055" y="209307"/>
                    <a:pt x="176432" y="203976"/>
                  </a:cubicBezTo>
                  <a:lnTo>
                    <a:pt x="194646" y="222254"/>
                  </a:lnTo>
                  <a:cubicBezTo>
                    <a:pt x="198073" y="225681"/>
                    <a:pt x="202452" y="227585"/>
                    <a:pt x="206895" y="227902"/>
                  </a:cubicBezTo>
                  <a:cubicBezTo>
                    <a:pt x="212290" y="228283"/>
                    <a:pt x="217748" y="226442"/>
                    <a:pt x="221873" y="222317"/>
                  </a:cubicBezTo>
                  <a:cubicBezTo>
                    <a:pt x="229425" y="214828"/>
                    <a:pt x="229425" y="202580"/>
                    <a:pt x="221873" y="195027"/>
                  </a:cubicBezTo>
                  <a:lnTo>
                    <a:pt x="203658" y="176750"/>
                  </a:lnTo>
                  <a:cubicBezTo>
                    <a:pt x="208989" y="168372"/>
                    <a:pt x="212797" y="159233"/>
                    <a:pt x="214955" y="149713"/>
                  </a:cubicBezTo>
                  <a:lnTo>
                    <a:pt x="240785" y="149713"/>
                  </a:lnTo>
                  <a:cubicBezTo>
                    <a:pt x="251447" y="149650"/>
                    <a:pt x="260078" y="141019"/>
                    <a:pt x="260078" y="130357"/>
                  </a:cubicBezTo>
                  <a:lnTo>
                    <a:pt x="260078" y="130357"/>
                  </a:lnTo>
                  <a:close/>
                  <a:moveTo>
                    <a:pt x="164374" y="164437"/>
                  </a:moveTo>
                  <a:cubicBezTo>
                    <a:pt x="155171" y="173576"/>
                    <a:pt x="142986" y="178653"/>
                    <a:pt x="129976" y="178590"/>
                  </a:cubicBezTo>
                  <a:cubicBezTo>
                    <a:pt x="117029" y="178590"/>
                    <a:pt x="104844" y="173513"/>
                    <a:pt x="95641" y="164310"/>
                  </a:cubicBezTo>
                  <a:cubicBezTo>
                    <a:pt x="86502" y="155108"/>
                    <a:pt x="81425" y="142923"/>
                    <a:pt x="81489" y="129976"/>
                  </a:cubicBezTo>
                  <a:cubicBezTo>
                    <a:pt x="81489" y="129976"/>
                    <a:pt x="81489" y="129976"/>
                    <a:pt x="81489" y="129976"/>
                  </a:cubicBezTo>
                  <a:cubicBezTo>
                    <a:pt x="81489" y="117029"/>
                    <a:pt x="86566" y="104844"/>
                    <a:pt x="95768" y="95641"/>
                  </a:cubicBezTo>
                  <a:cubicBezTo>
                    <a:pt x="104971" y="86502"/>
                    <a:pt x="117156" y="81425"/>
                    <a:pt x="130166" y="81489"/>
                  </a:cubicBezTo>
                  <a:cubicBezTo>
                    <a:pt x="131309" y="81489"/>
                    <a:pt x="132514" y="81489"/>
                    <a:pt x="133657" y="81616"/>
                  </a:cubicBezTo>
                  <a:cubicBezTo>
                    <a:pt x="145334" y="82441"/>
                    <a:pt x="156187" y="87391"/>
                    <a:pt x="164501" y="95768"/>
                  </a:cubicBezTo>
                  <a:cubicBezTo>
                    <a:pt x="173639" y="104971"/>
                    <a:pt x="178717" y="117156"/>
                    <a:pt x="178653" y="130166"/>
                  </a:cubicBezTo>
                  <a:cubicBezTo>
                    <a:pt x="178653" y="143113"/>
                    <a:pt x="173576" y="155298"/>
                    <a:pt x="164374" y="164501"/>
                  </a:cubicBezTo>
                  <a:lnTo>
                    <a:pt x="164374" y="16450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48" name="Google Shape;948;p34"/>
          <p:cNvGrpSpPr/>
          <p:nvPr/>
        </p:nvGrpSpPr>
        <p:grpSpPr>
          <a:xfrm>
            <a:off x="7115775" y="3455547"/>
            <a:ext cx="207829" cy="277811"/>
            <a:chOff x="9945067" y="4334641"/>
            <a:chExt cx="492485" cy="658319"/>
          </a:xfrm>
        </p:grpSpPr>
        <p:sp>
          <p:nvSpPr>
            <p:cNvPr id="949" name="Google Shape;949;p34"/>
            <p:cNvSpPr/>
            <p:nvPr/>
          </p:nvSpPr>
          <p:spPr>
            <a:xfrm>
              <a:off x="9945067" y="4336164"/>
              <a:ext cx="490963" cy="656796"/>
            </a:xfrm>
            <a:custGeom>
              <a:rect b="b" l="l" r="r" t="t"/>
              <a:pathLst>
                <a:path extrusionOk="0" h="656796" w="490963">
                  <a:moveTo>
                    <a:pt x="307169" y="131562"/>
                  </a:moveTo>
                  <a:lnTo>
                    <a:pt x="307169" y="0"/>
                  </a:lnTo>
                  <a:lnTo>
                    <a:pt x="27227" y="0"/>
                  </a:lnTo>
                  <a:cubicBezTo>
                    <a:pt x="12186" y="0"/>
                    <a:pt x="0" y="12185"/>
                    <a:pt x="0" y="27226"/>
                  </a:cubicBezTo>
                  <a:lnTo>
                    <a:pt x="0" y="629570"/>
                  </a:lnTo>
                  <a:cubicBezTo>
                    <a:pt x="0" y="644611"/>
                    <a:pt x="12186" y="656796"/>
                    <a:pt x="27227" y="656796"/>
                  </a:cubicBezTo>
                  <a:lnTo>
                    <a:pt x="463736" y="656796"/>
                  </a:lnTo>
                  <a:cubicBezTo>
                    <a:pt x="478778" y="656796"/>
                    <a:pt x="490963" y="644611"/>
                    <a:pt x="490963" y="629570"/>
                  </a:cubicBezTo>
                  <a:lnTo>
                    <a:pt x="490963" y="182525"/>
                  </a:lnTo>
                  <a:lnTo>
                    <a:pt x="358068" y="182525"/>
                  </a:lnTo>
                  <a:cubicBezTo>
                    <a:pt x="329953" y="182525"/>
                    <a:pt x="307106" y="159741"/>
                    <a:pt x="307106" y="131562"/>
                  </a:cubicBezTo>
                  <a:lnTo>
                    <a:pt x="307106" y="131562"/>
                  </a:lnTo>
                  <a:close/>
                  <a:moveTo>
                    <a:pt x="196995" y="514636"/>
                  </a:moveTo>
                  <a:lnTo>
                    <a:pt x="138988" y="572642"/>
                  </a:lnTo>
                  <a:cubicBezTo>
                    <a:pt x="135244" y="576387"/>
                    <a:pt x="130293" y="578291"/>
                    <a:pt x="125406" y="578291"/>
                  </a:cubicBezTo>
                  <a:cubicBezTo>
                    <a:pt x="120519" y="578291"/>
                    <a:pt x="115569" y="576387"/>
                    <a:pt x="111825" y="572642"/>
                  </a:cubicBezTo>
                  <a:lnTo>
                    <a:pt x="87771" y="548589"/>
                  </a:lnTo>
                  <a:cubicBezTo>
                    <a:pt x="80283" y="541100"/>
                    <a:pt x="80283" y="528915"/>
                    <a:pt x="87771" y="521363"/>
                  </a:cubicBezTo>
                  <a:cubicBezTo>
                    <a:pt x="95261" y="513874"/>
                    <a:pt x="107446" y="513874"/>
                    <a:pt x="114998" y="521363"/>
                  </a:cubicBezTo>
                  <a:lnTo>
                    <a:pt x="125470" y="531834"/>
                  </a:lnTo>
                  <a:lnTo>
                    <a:pt x="169832" y="487473"/>
                  </a:lnTo>
                  <a:cubicBezTo>
                    <a:pt x="177320" y="479984"/>
                    <a:pt x="189506" y="479984"/>
                    <a:pt x="197058" y="487473"/>
                  </a:cubicBezTo>
                  <a:cubicBezTo>
                    <a:pt x="204547" y="494961"/>
                    <a:pt x="204547" y="507147"/>
                    <a:pt x="197058" y="514699"/>
                  </a:cubicBezTo>
                  <a:lnTo>
                    <a:pt x="197058" y="514699"/>
                  </a:lnTo>
                  <a:close/>
                  <a:moveTo>
                    <a:pt x="196995" y="386373"/>
                  </a:moveTo>
                  <a:lnTo>
                    <a:pt x="138988" y="444380"/>
                  </a:lnTo>
                  <a:cubicBezTo>
                    <a:pt x="135244" y="448124"/>
                    <a:pt x="130293" y="450028"/>
                    <a:pt x="125406" y="450028"/>
                  </a:cubicBezTo>
                  <a:cubicBezTo>
                    <a:pt x="120519" y="450028"/>
                    <a:pt x="115569" y="448124"/>
                    <a:pt x="111825" y="444380"/>
                  </a:cubicBezTo>
                  <a:lnTo>
                    <a:pt x="87771" y="420327"/>
                  </a:lnTo>
                  <a:cubicBezTo>
                    <a:pt x="80283" y="412838"/>
                    <a:pt x="80283" y="400653"/>
                    <a:pt x="87771" y="393101"/>
                  </a:cubicBezTo>
                  <a:cubicBezTo>
                    <a:pt x="95261" y="385612"/>
                    <a:pt x="107446" y="385612"/>
                    <a:pt x="114998" y="393101"/>
                  </a:cubicBezTo>
                  <a:lnTo>
                    <a:pt x="125470" y="403572"/>
                  </a:lnTo>
                  <a:lnTo>
                    <a:pt x="169832" y="359210"/>
                  </a:lnTo>
                  <a:cubicBezTo>
                    <a:pt x="177320" y="351721"/>
                    <a:pt x="189506" y="351721"/>
                    <a:pt x="197058" y="359210"/>
                  </a:cubicBezTo>
                  <a:cubicBezTo>
                    <a:pt x="204547" y="366699"/>
                    <a:pt x="204547" y="378885"/>
                    <a:pt x="197058" y="386437"/>
                  </a:cubicBezTo>
                  <a:lnTo>
                    <a:pt x="197058" y="386437"/>
                  </a:lnTo>
                  <a:close/>
                  <a:moveTo>
                    <a:pt x="196995" y="248274"/>
                  </a:moveTo>
                  <a:lnTo>
                    <a:pt x="138988" y="306281"/>
                  </a:lnTo>
                  <a:cubicBezTo>
                    <a:pt x="135244" y="310025"/>
                    <a:pt x="130293" y="311929"/>
                    <a:pt x="125406" y="311929"/>
                  </a:cubicBezTo>
                  <a:cubicBezTo>
                    <a:pt x="120519" y="311929"/>
                    <a:pt x="115569" y="310025"/>
                    <a:pt x="111825" y="306281"/>
                  </a:cubicBezTo>
                  <a:lnTo>
                    <a:pt x="87771" y="282227"/>
                  </a:lnTo>
                  <a:cubicBezTo>
                    <a:pt x="80283" y="274739"/>
                    <a:pt x="80283" y="262554"/>
                    <a:pt x="87771" y="255001"/>
                  </a:cubicBezTo>
                  <a:cubicBezTo>
                    <a:pt x="95261" y="247512"/>
                    <a:pt x="107446" y="247512"/>
                    <a:pt x="114998" y="255001"/>
                  </a:cubicBezTo>
                  <a:lnTo>
                    <a:pt x="125470" y="265473"/>
                  </a:lnTo>
                  <a:lnTo>
                    <a:pt x="169832" y="221111"/>
                  </a:lnTo>
                  <a:cubicBezTo>
                    <a:pt x="177320" y="213622"/>
                    <a:pt x="189506" y="213622"/>
                    <a:pt x="197058" y="221111"/>
                  </a:cubicBezTo>
                  <a:cubicBezTo>
                    <a:pt x="204610" y="228600"/>
                    <a:pt x="204547" y="240785"/>
                    <a:pt x="197058" y="248338"/>
                  </a:cubicBezTo>
                  <a:lnTo>
                    <a:pt x="197058" y="248338"/>
                  </a:lnTo>
                  <a:close/>
                  <a:moveTo>
                    <a:pt x="389039" y="548843"/>
                  </a:moveTo>
                  <a:lnTo>
                    <a:pt x="266108" y="548843"/>
                  </a:lnTo>
                  <a:cubicBezTo>
                    <a:pt x="256715" y="548843"/>
                    <a:pt x="248338" y="542306"/>
                    <a:pt x="246687" y="533040"/>
                  </a:cubicBezTo>
                  <a:cubicBezTo>
                    <a:pt x="244593" y="520855"/>
                    <a:pt x="253859" y="510320"/>
                    <a:pt x="265663" y="510320"/>
                  </a:cubicBezTo>
                  <a:lnTo>
                    <a:pt x="388594" y="510320"/>
                  </a:lnTo>
                  <a:cubicBezTo>
                    <a:pt x="397987" y="510320"/>
                    <a:pt x="406365" y="516857"/>
                    <a:pt x="408015" y="526123"/>
                  </a:cubicBezTo>
                  <a:cubicBezTo>
                    <a:pt x="410109" y="538308"/>
                    <a:pt x="400843" y="548843"/>
                    <a:pt x="389039" y="548843"/>
                  </a:cubicBezTo>
                  <a:close/>
                  <a:moveTo>
                    <a:pt x="266108" y="383010"/>
                  </a:moveTo>
                  <a:lnTo>
                    <a:pt x="388087" y="383010"/>
                  </a:lnTo>
                  <a:cubicBezTo>
                    <a:pt x="397480" y="383010"/>
                    <a:pt x="405857" y="389547"/>
                    <a:pt x="407507" y="398813"/>
                  </a:cubicBezTo>
                  <a:cubicBezTo>
                    <a:pt x="409602" y="410998"/>
                    <a:pt x="400335" y="421533"/>
                    <a:pt x="388531" y="421533"/>
                  </a:cubicBezTo>
                  <a:lnTo>
                    <a:pt x="265663" y="421533"/>
                  </a:lnTo>
                  <a:cubicBezTo>
                    <a:pt x="253859" y="421533"/>
                    <a:pt x="244593" y="410934"/>
                    <a:pt x="246687" y="398813"/>
                  </a:cubicBezTo>
                  <a:cubicBezTo>
                    <a:pt x="248274" y="389547"/>
                    <a:pt x="256715" y="383010"/>
                    <a:pt x="266108" y="383010"/>
                  </a:cubicBezTo>
                  <a:close/>
                  <a:moveTo>
                    <a:pt x="407824" y="273723"/>
                  </a:moveTo>
                  <a:cubicBezTo>
                    <a:pt x="407824" y="284385"/>
                    <a:pt x="399193" y="293017"/>
                    <a:pt x="388531" y="293017"/>
                  </a:cubicBezTo>
                  <a:lnTo>
                    <a:pt x="266108" y="293017"/>
                  </a:lnTo>
                  <a:cubicBezTo>
                    <a:pt x="256715" y="293017"/>
                    <a:pt x="248338" y="286480"/>
                    <a:pt x="246687" y="277214"/>
                  </a:cubicBezTo>
                  <a:cubicBezTo>
                    <a:pt x="244593" y="265029"/>
                    <a:pt x="253859" y="254493"/>
                    <a:pt x="265663" y="254493"/>
                  </a:cubicBezTo>
                  <a:lnTo>
                    <a:pt x="388531" y="254493"/>
                  </a:lnTo>
                  <a:cubicBezTo>
                    <a:pt x="399193" y="254493"/>
                    <a:pt x="407824" y="263125"/>
                    <a:pt x="407824" y="273787"/>
                  </a:cubicBezTo>
                  <a:lnTo>
                    <a:pt x="407824" y="27378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 name="Google Shape;950;p34"/>
            <p:cNvSpPr/>
            <p:nvPr/>
          </p:nvSpPr>
          <p:spPr>
            <a:xfrm>
              <a:off x="10290822" y="4334641"/>
              <a:ext cx="146730" cy="145524"/>
            </a:xfrm>
            <a:custGeom>
              <a:rect b="b" l="l" r="r" t="t"/>
              <a:pathLst>
                <a:path extrusionOk="0" h="145524" w="146730">
                  <a:moveTo>
                    <a:pt x="12439" y="145525"/>
                  </a:moveTo>
                  <a:lnTo>
                    <a:pt x="146730" y="145525"/>
                  </a:lnTo>
                  <a:lnTo>
                    <a:pt x="0" y="0"/>
                  </a:lnTo>
                  <a:lnTo>
                    <a:pt x="0" y="133022"/>
                  </a:lnTo>
                  <a:cubicBezTo>
                    <a:pt x="0" y="139876"/>
                    <a:pt x="5585" y="145461"/>
                    <a:pt x="12439" y="14546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51" name="Google Shape;951;p34"/>
          <p:cNvGrpSpPr/>
          <p:nvPr/>
        </p:nvGrpSpPr>
        <p:grpSpPr>
          <a:xfrm>
            <a:off x="6361405" y="3455547"/>
            <a:ext cx="207802" cy="277811"/>
            <a:chOff x="8921825" y="4334641"/>
            <a:chExt cx="492422" cy="658319"/>
          </a:xfrm>
        </p:grpSpPr>
        <p:sp>
          <p:nvSpPr>
            <p:cNvPr id="952" name="Google Shape;952;p34"/>
            <p:cNvSpPr/>
            <p:nvPr/>
          </p:nvSpPr>
          <p:spPr>
            <a:xfrm>
              <a:off x="9095210" y="4683253"/>
              <a:ext cx="143430" cy="64289"/>
            </a:xfrm>
            <a:custGeom>
              <a:rect b="b" l="l" r="r" t="t"/>
              <a:pathLst>
                <a:path extrusionOk="0" h="64289" w="143430">
                  <a:moveTo>
                    <a:pt x="102305" y="0"/>
                  </a:moveTo>
                  <a:lnTo>
                    <a:pt x="41125" y="0"/>
                  </a:lnTo>
                  <a:cubicBezTo>
                    <a:pt x="26338" y="0"/>
                    <a:pt x="13518" y="10028"/>
                    <a:pt x="9964" y="24370"/>
                  </a:cubicBezTo>
                  <a:lnTo>
                    <a:pt x="0" y="64290"/>
                  </a:lnTo>
                  <a:lnTo>
                    <a:pt x="143430" y="64290"/>
                  </a:lnTo>
                  <a:lnTo>
                    <a:pt x="133467" y="24370"/>
                  </a:lnTo>
                  <a:cubicBezTo>
                    <a:pt x="129913" y="10028"/>
                    <a:pt x="117093" y="0"/>
                    <a:pt x="10230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3" name="Google Shape;953;p34"/>
            <p:cNvSpPr/>
            <p:nvPr/>
          </p:nvSpPr>
          <p:spPr>
            <a:xfrm>
              <a:off x="9134876" y="4580630"/>
              <a:ext cx="64099" cy="64099"/>
            </a:xfrm>
            <a:custGeom>
              <a:rect b="b" l="l" r="r" t="t"/>
              <a:pathLst>
                <a:path extrusionOk="0" h="64099" w="64099">
                  <a:moveTo>
                    <a:pt x="64099" y="32050"/>
                  </a:moveTo>
                  <a:cubicBezTo>
                    <a:pt x="64099" y="49750"/>
                    <a:pt x="49750" y="64099"/>
                    <a:pt x="32049" y="64099"/>
                  </a:cubicBezTo>
                  <a:cubicBezTo>
                    <a:pt x="14348" y="64099"/>
                    <a:pt x="-1" y="49750"/>
                    <a:pt x="-1" y="32050"/>
                  </a:cubicBezTo>
                  <a:cubicBezTo>
                    <a:pt x="-1" y="14349"/>
                    <a:pt x="14348" y="0"/>
                    <a:pt x="32049" y="0"/>
                  </a:cubicBezTo>
                  <a:cubicBezTo>
                    <a:pt x="49750" y="0"/>
                    <a:pt x="64099" y="14349"/>
                    <a:pt x="64099" y="3205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4" name="Google Shape;954;p34"/>
            <p:cNvSpPr/>
            <p:nvPr/>
          </p:nvSpPr>
          <p:spPr>
            <a:xfrm>
              <a:off x="8921825" y="4336164"/>
              <a:ext cx="490963" cy="656796"/>
            </a:xfrm>
            <a:custGeom>
              <a:rect b="b" l="l" r="r" t="t"/>
              <a:pathLst>
                <a:path extrusionOk="0" h="656796" w="490963">
                  <a:moveTo>
                    <a:pt x="307169" y="131562"/>
                  </a:moveTo>
                  <a:lnTo>
                    <a:pt x="307169" y="0"/>
                  </a:lnTo>
                  <a:lnTo>
                    <a:pt x="27227" y="0"/>
                  </a:lnTo>
                  <a:cubicBezTo>
                    <a:pt x="12185" y="0"/>
                    <a:pt x="0" y="12185"/>
                    <a:pt x="0" y="27226"/>
                  </a:cubicBezTo>
                  <a:lnTo>
                    <a:pt x="0" y="629570"/>
                  </a:lnTo>
                  <a:cubicBezTo>
                    <a:pt x="0" y="644611"/>
                    <a:pt x="12185" y="656796"/>
                    <a:pt x="27227" y="656796"/>
                  </a:cubicBezTo>
                  <a:lnTo>
                    <a:pt x="463736" y="656796"/>
                  </a:lnTo>
                  <a:cubicBezTo>
                    <a:pt x="478778" y="656796"/>
                    <a:pt x="490963" y="644611"/>
                    <a:pt x="490963" y="629570"/>
                  </a:cubicBezTo>
                  <a:lnTo>
                    <a:pt x="490963" y="182525"/>
                  </a:lnTo>
                  <a:lnTo>
                    <a:pt x="358068" y="182525"/>
                  </a:lnTo>
                  <a:cubicBezTo>
                    <a:pt x="329953" y="182525"/>
                    <a:pt x="307106" y="159741"/>
                    <a:pt x="307106" y="131562"/>
                  </a:cubicBezTo>
                  <a:lnTo>
                    <a:pt x="307106" y="131562"/>
                  </a:lnTo>
                  <a:close/>
                  <a:moveTo>
                    <a:pt x="331286" y="526947"/>
                  </a:moveTo>
                  <a:lnTo>
                    <a:pt x="159487" y="526947"/>
                  </a:lnTo>
                  <a:cubicBezTo>
                    <a:pt x="150094" y="526947"/>
                    <a:pt x="141716" y="520411"/>
                    <a:pt x="140066" y="511145"/>
                  </a:cubicBezTo>
                  <a:cubicBezTo>
                    <a:pt x="137972" y="498960"/>
                    <a:pt x="147238" y="488425"/>
                    <a:pt x="159042" y="488425"/>
                  </a:cubicBezTo>
                  <a:lnTo>
                    <a:pt x="330842" y="488425"/>
                  </a:lnTo>
                  <a:cubicBezTo>
                    <a:pt x="340234" y="488425"/>
                    <a:pt x="348611" y="494961"/>
                    <a:pt x="350261" y="504227"/>
                  </a:cubicBezTo>
                  <a:cubicBezTo>
                    <a:pt x="352356" y="516412"/>
                    <a:pt x="343090" y="526947"/>
                    <a:pt x="331286" y="526947"/>
                  </a:cubicBezTo>
                  <a:close/>
                  <a:moveTo>
                    <a:pt x="350261" y="437526"/>
                  </a:moveTo>
                  <a:cubicBezTo>
                    <a:pt x="344169" y="445332"/>
                    <a:pt x="334904" y="449838"/>
                    <a:pt x="325003" y="449838"/>
                  </a:cubicBezTo>
                  <a:lnTo>
                    <a:pt x="166024" y="449838"/>
                  </a:lnTo>
                  <a:cubicBezTo>
                    <a:pt x="157202" y="449838"/>
                    <a:pt x="148508" y="446474"/>
                    <a:pt x="142414" y="440128"/>
                  </a:cubicBezTo>
                  <a:cubicBezTo>
                    <a:pt x="134608" y="432004"/>
                    <a:pt x="131626" y="420771"/>
                    <a:pt x="134292" y="410046"/>
                  </a:cubicBezTo>
                  <a:lnTo>
                    <a:pt x="146223" y="362257"/>
                  </a:lnTo>
                  <a:cubicBezTo>
                    <a:pt x="151617" y="340615"/>
                    <a:pt x="166595" y="323480"/>
                    <a:pt x="185951" y="314848"/>
                  </a:cubicBezTo>
                  <a:cubicBezTo>
                    <a:pt x="178209" y="302854"/>
                    <a:pt x="173957" y="288447"/>
                    <a:pt x="174782" y="272962"/>
                  </a:cubicBezTo>
                  <a:cubicBezTo>
                    <a:pt x="176622" y="236977"/>
                    <a:pt x="205943" y="207847"/>
                    <a:pt x="241928" y="206197"/>
                  </a:cubicBezTo>
                  <a:cubicBezTo>
                    <a:pt x="282355" y="204357"/>
                    <a:pt x="315801" y="236660"/>
                    <a:pt x="315801" y="276706"/>
                  </a:cubicBezTo>
                  <a:cubicBezTo>
                    <a:pt x="315801" y="290795"/>
                    <a:pt x="311675" y="303869"/>
                    <a:pt x="304567" y="314848"/>
                  </a:cubicBezTo>
                  <a:cubicBezTo>
                    <a:pt x="323924" y="323480"/>
                    <a:pt x="338902" y="340615"/>
                    <a:pt x="344296" y="362257"/>
                  </a:cubicBezTo>
                  <a:lnTo>
                    <a:pt x="356228" y="410046"/>
                  </a:lnTo>
                  <a:cubicBezTo>
                    <a:pt x="358639" y="419692"/>
                    <a:pt x="356481" y="429720"/>
                    <a:pt x="350389" y="437526"/>
                  </a:cubicBezTo>
                  <a:lnTo>
                    <a:pt x="350389" y="43752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5" name="Google Shape;955;p34"/>
            <p:cNvSpPr/>
            <p:nvPr/>
          </p:nvSpPr>
          <p:spPr>
            <a:xfrm>
              <a:off x="9267517" y="4334641"/>
              <a:ext cx="146730" cy="145524"/>
            </a:xfrm>
            <a:custGeom>
              <a:rect b="b" l="l" r="r" t="t"/>
              <a:pathLst>
                <a:path extrusionOk="0" h="145524" w="146730">
                  <a:moveTo>
                    <a:pt x="12439" y="145525"/>
                  </a:moveTo>
                  <a:lnTo>
                    <a:pt x="146730" y="145525"/>
                  </a:lnTo>
                  <a:lnTo>
                    <a:pt x="0" y="0"/>
                  </a:lnTo>
                  <a:lnTo>
                    <a:pt x="0" y="133022"/>
                  </a:lnTo>
                  <a:cubicBezTo>
                    <a:pt x="0" y="139876"/>
                    <a:pt x="5585" y="145461"/>
                    <a:pt x="12439" y="14546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56" name="Google Shape;956;p34"/>
          <p:cNvGrpSpPr/>
          <p:nvPr/>
        </p:nvGrpSpPr>
        <p:grpSpPr>
          <a:xfrm>
            <a:off x="5585476" y="3455610"/>
            <a:ext cx="250600" cy="277713"/>
            <a:chOff x="7785679" y="4334789"/>
            <a:chExt cx="593838" cy="658087"/>
          </a:xfrm>
        </p:grpSpPr>
        <p:sp>
          <p:nvSpPr>
            <p:cNvPr id="957" name="Google Shape;957;p34"/>
            <p:cNvSpPr/>
            <p:nvPr/>
          </p:nvSpPr>
          <p:spPr>
            <a:xfrm>
              <a:off x="8077426" y="4739165"/>
              <a:ext cx="54833" cy="43917"/>
            </a:xfrm>
            <a:custGeom>
              <a:rect b="b" l="l" r="r" t="t"/>
              <a:pathLst>
                <a:path extrusionOk="0" h="43917" w="54833">
                  <a:moveTo>
                    <a:pt x="0" y="0"/>
                  </a:moveTo>
                  <a:lnTo>
                    <a:pt x="0" y="38587"/>
                  </a:lnTo>
                  <a:cubicBezTo>
                    <a:pt x="0" y="40427"/>
                    <a:pt x="191" y="42204"/>
                    <a:pt x="572" y="43917"/>
                  </a:cubicBezTo>
                  <a:lnTo>
                    <a:pt x="54834" y="0"/>
                  </a:lnTo>
                  <a:lnTo>
                    <a:pt x="64"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8" name="Google Shape;958;p34"/>
            <p:cNvSpPr/>
            <p:nvPr/>
          </p:nvSpPr>
          <p:spPr>
            <a:xfrm>
              <a:off x="8114109" y="4494953"/>
              <a:ext cx="265408" cy="308438"/>
            </a:xfrm>
            <a:custGeom>
              <a:rect b="b" l="l" r="r" t="t"/>
              <a:pathLst>
                <a:path extrusionOk="0" h="308438" w="265408">
                  <a:moveTo>
                    <a:pt x="207529" y="154219"/>
                  </a:moveTo>
                  <a:lnTo>
                    <a:pt x="264394" y="17770"/>
                  </a:lnTo>
                  <a:cubicBezTo>
                    <a:pt x="267948" y="9329"/>
                    <a:pt x="261728" y="0"/>
                    <a:pt x="252526" y="0"/>
                  </a:cubicBezTo>
                  <a:lnTo>
                    <a:pt x="121408" y="0"/>
                  </a:lnTo>
                  <a:lnTo>
                    <a:pt x="121408" y="179922"/>
                  </a:lnTo>
                  <a:cubicBezTo>
                    <a:pt x="121408" y="202262"/>
                    <a:pt x="109921" y="222000"/>
                    <a:pt x="92595" y="233487"/>
                  </a:cubicBezTo>
                  <a:lnTo>
                    <a:pt x="0" y="308438"/>
                  </a:lnTo>
                  <a:lnTo>
                    <a:pt x="252526" y="308438"/>
                  </a:lnTo>
                  <a:cubicBezTo>
                    <a:pt x="261728" y="308438"/>
                    <a:pt x="267948" y="299109"/>
                    <a:pt x="264394" y="290668"/>
                  </a:cubicBezTo>
                  <a:lnTo>
                    <a:pt x="207529" y="15421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9" name="Google Shape;959;p34"/>
            <p:cNvSpPr/>
            <p:nvPr/>
          </p:nvSpPr>
          <p:spPr>
            <a:xfrm>
              <a:off x="7901375" y="4392140"/>
              <a:ext cx="295619" cy="308501"/>
            </a:xfrm>
            <a:custGeom>
              <a:rect b="b" l="l" r="r" t="t"/>
              <a:pathLst>
                <a:path extrusionOk="0" h="308501" w="295619">
                  <a:moveTo>
                    <a:pt x="269916" y="308502"/>
                  </a:moveTo>
                  <a:cubicBezTo>
                    <a:pt x="274803" y="308502"/>
                    <a:pt x="279308" y="307106"/>
                    <a:pt x="283243" y="304758"/>
                  </a:cubicBezTo>
                  <a:cubicBezTo>
                    <a:pt x="283688" y="304440"/>
                    <a:pt x="284195" y="304123"/>
                    <a:pt x="284639" y="303869"/>
                  </a:cubicBezTo>
                  <a:cubicBezTo>
                    <a:pt x="291240" y="299236"/>
                    <a:pt x="295619" y="291557"/>
                    <a:pt x="295619" y="282799"/>
                  </a:cubicBezTo>
                  <a:lnTo>
                    <a:pt x="295619" y="25703"/>
                  </a:lnTo>
                  <a:cubicBezTo>
                    <a:pt x="295619" y="11487"/>
                    <a:pt x="284132" y="0"/>
                    <a:pt x="269916" y="0"/>
                  </a:cubicBezTo>
                  <a:lnTo>
                    <a:pt x="0" y="0"/>
                  </a:lnTo>
                  <a:lnTo>
                    <a:pt x="0" y="308502"/>
                  </a:lnTo>
                  <a:lnTo>
                    <a:pt x="269916" y="308502"/>
                  </a:lnTo>
                  <a:lnTo>
                    <a:pt x="269916" y="308502"/>
                  </a:lnTo>
                  <a:close/>
                  <a:moveTo>
                    <a:pt x="117473" y="220984"/>
                  </a:moveTo>
                  <a:cubicBezTo>
                    <a:pt x="112523" y="220984"/>
                    <a:pt x="107573" y="219080"/>
                    <a:pt x="103828" y="215336"/>
                  </a:cubicBezTo>
                  <a:lnTo>
                    <a:pt x="67527" y="179034"/>
                  </a:lnTo>
                  <a:cubicBezTo>
                    <a:pt x="59975" y="171482"/>
                    <a:pt x="59975" y="159296"/>
                    <a:pt x="67527" y="151744"/>
                  </a:cubicBezTo>
                  <a:cubicBezTo>
                    <a:pt x="75079" y="144192"/>
                    <a:pt x="87264" y="144192"/>
                    <a:pt x="94817" y="151744"/>
                  </a:cubicBezTo>
                  <a:lnTo>
                    <a:pt x="117537" y="174464"/>
                  </a:lnTo>
                  <a:lnTo>
                    <a:pt x="196106" y="95895"/>
                  </a:lnTo>
                  <a:cubicBezTo>
                    <a:pt x="203658" y="88343"/>
                    <a:pt x="215844" y="88343"/>
                    <a:pt x="223396" y="95895"/>
                  </a:cubicBezTo>
                  <a:cubicBezTo>
                    <a:pt x="230948" y="103447"/>
                    <a:pt x="230948" y="115633"/>
                    <a:pt x="223396" y="123185"/>
                  </a:cubicBezTo>
                  <a:lnTo>
                    <a:pt x="131182" y="215399"/>
                  </a:lnTo>
                  <a:cubicBezTo>
                    <a:pt x="127438" y="219144"/>
                    <a:pt x="122487" y="221048"/>
                    <a:pt x="117537" y="22104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0" name="Google Shape;960;p34"/>
            <p:cNvSpPr/>
            <p:nvPr/>
          </p:nvSpPr>
          <p:spPr>
            <a:xfrm>
              <a:off x="7785679" y="4334789"/>
              <a:ext cx="77109" cy="658087"/>
            </a:xfrm>
            <a:custGeom>
              <a:rect b="b" l="l" r="r" t="t"/>
              <a:pathLst>
                <a:path extrusionOk="0" h="658087" w="77109">
                  <a:moveTo>
                    <a:pt x="77110" y="38566"/>
                  </a:moveTo>
                  <a:cubicBezTo>
                    <a:pt x="77110" y="16289"/>
                    <a:pt x="58261" y="-1544"/>
                    <a:pt x="35667" y="106"/>
                  </a:cubicBezTo>
                  <a:cubicBezTo>
                    <a:pt x="15422" y="1566"/>
                    <a:pt x="0" y="19018"/>
                    <a:pt x="0" y="39327"/>
                  </a:cubicBezTo>
                  <a:lnTo>
                    <a:pt x="0" y="618760"/>
                  </a:lnTo>
                  <a:cubicBezTo>
                    <a:pt x="0" y="639069"/>
                    <a:pt x="15422" y="656522"/>
                    <a:pt x="35667" y="657982"/>
                  </a:cubicBezTo>
                  <a:cubicBezTo>
                    <a:pt x="58261" y="659631"/>
                    <a:pt x="77110" y="641798"/>
                    <a:pt x="77110" y="619522"/>
                  </a:cubicBezTo>
                  <a:lnTo>
                    <a:pt x="77110" y="3856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61" name="Google Shape;961;p34"/>
          <p:cNvGrpSpPr/>
          <p:nvPr/>
        </p:nvGrpSpPr>
        <p:grpSpPr>
          <a:xfrm>
            <a:off x="4817210" y="3455593"/>
            <a:ext cx="277757" cy="277738"/>
            <a:chOff x="6680695" y="4334749"/>
            <a:chExt cx="658192" cy="658148"/>
          </a:xfrm>
        </p:grpSpPr>
        <p:sp>
          <p:nvSpPr>
            <p:cNvPr id="962" name="Google Shape;962;p34"/>
            <p:cNvSpPr/>
            <p:nvPr/>
          </p:nvSpPr>
          <p:spPr>
            <a:xfrm>
              <a:off x="6995349" y="4703927"/>
              <a:ext cx="247308" cy="181588"/>
            </a:xfrm>
            <a:custGeom>
              <a:rect b="b" l="l" r="r" t="t"/>
              <a:pathLst>
                <a:path extrusionOk="0" h="181588" w="247308">
                  <a:moveTo>
                    <a:pt x="225494" y="15565"/>
                  </a:moveTo>
                  <a:lnTo>
                    <a:pt x="6414" y="16"/>
                  </a:lnTo>
                  <a:cubicBezTo>
                    <a:pt x="893" y="-365"/>
                    <a:pt x="-2154" y="6299"/>
                    <a:pt x="1781" y="10233"/>
                  </a:cubicBezTo>
                  <a:lnTo>
                    <a:pt x="173136" y="181588"/>
                  </a:lnTo>
                  <a:cubicBezTo>
                    <a:pt x="209945" y="144779"/>
                    <a:pt x="236157" y="97434"/>
                    <a:pt x="246818" y="44504"/>
                  </a:cubicBezTo>
                  <a:cubicBezTo>
                    <a:pt x="249675" y="30479"/>
                    <a:pt x="239710" y="17024"/>
                    <a:pt x="225431" y="1556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3" name="Google Shape;963;p34"/>
            <p:cNvSpPr/>
            <p:nvPr/>
          </p:nvSpPr>
          <p:spPr>
            <a:xfrm>
              <a:off x="6680695" y="4464490"/>
              <a:ext cx="460753" cy="528407"/>
            </a:xfrm>
            <a:custGeom>
              <a:rect b="b" l="l" r="r" t="t"/>
              <a:pathLst>
                <a:path extrusionOk="0" h="528407" w="460753">
                  <a:moveTo>
                    <a:pt x="269979" y="258492"/>
                  </a:moveTo>
                  <a:lnTo>
                    <a:pt x="219334" y="19294"/>
                  </a:lnTo>
                  <a:cubicBezTo>
                    <a:pt x="216922" y="7806"/>
                    <a:pt x="206705" y="0"/>
                    <a:pt x="195598" y="0"/>
                  </a:cubicBezTo>
                  <a:cubicBezTo>
                    <a:pt x="193187" y="0"/>
                    <a:pt x="190711" y="381"/>
                    <a:pt x="188300" y="1143"/>
                  </a:cubicBezTo>
                  <a:cubicBezTo>
                    <a:pt x="79140" y="35731"/>
                    <a:pt x="0" y="137846"/>
                    <a:pt x="0" y="258492"/>
                  </a:cubicBezTo>
                  <a:cubicBezTo>
                    <a:pt x="0" y="407571"/>
                    <a:pt x="120837" y="528407"/>
                    <a:pt x="269915" y="528407"/>
                  </a:cubicBezTo>
                  <a:cubicBezTo>
                    <a:pt x="344423" y="528407"/>
                    <a:pt x="411949" y="498198"/>
                    <a:pt x="460754" y="449331"/>
                  </a:cubicBezTo>
                  <a:lnTo>
                    <a:pt x="269915" y="25849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4" name="Google Shape;964;p34"/>
            <p:cNvSpPr/>
            <p:nvPr/>
          </p:nvSpPr>
          <p:spPr>
            <a:xfrm>
              <a:off x="7017856" y="4334749"/>
              <a:ext cx="321031" cy="294878"/>
            </a:xfrm>
            <a:custGeom>
              <a:rect b="b" l="l" r="r" t="t"/>
              <a:pathLst>
                <a:path extrusionOk="0" h="294878" w="321031">
                  <a:moveTo>
                    <a:pt x="54543" y="19"/>
                  </a:moveTo>
                  <a:cubicBezTo>
                    <a:pt x="43437" y="-108"/>
                    <a:pt x="32457" y="400"/>
                    <a:pt x="21668" y="1606"/>
                  </a:cubicBezTo>
                  <a:cubicBezTo>
                    <a:pt x="7389" y="3192"/>
                    <a:pt x="-2448" y="16710"/>
                    <a:pt x="534" y="30800"/>
                  </a:cubicBezTo>
                  <a:lnTo>
                    <a:pt x="48387" y="256988"/>
                  </a:lnTo>
                  <a:cubicBezTo>
                    <a:pt x="50037" y="264667"/>
                    <a:pt x="56447" y="270442"/>
                    <a:pt x="64253" y="271268"/>
                  </a:cubicBezTo>
                  <a:lnTo>
                    <a:pt x="294440" y="294749"/>
                  </a:lnTo>
                  <a:cubicBezTo>
                    <a:pt x="308656" y="296209"/>
                    <a:pt x="320968" y="285103"/>
                    <a:pt x="321031" y="270823"/>
                  </a:cubicBezTo>
                  <a:lnTo>
                    <a:pt x="321031" y="270569"/>
                  </a:lnTo>
                  <a:cubicBezTo>
                    <a:pt x="321349" y="122062"/>
                    <a:pt x="202987" y="1860"/>
                    <a:pt x="54543" y="19"/>
                  </a:cubicBezTo>
                  <a:lnTo>
                    <a:pt x="54543" y="1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65" name="Google Shape;965;p34"/>
          <p:cNvGrpSpPr/>
          <p:nvPr/>
        </p:nvGrpSpPr>
        <p:grpSpPr>
          <a:xfrm>
            <a:off x="3318894" y="3455507"/>
            <a:ext cx="277810" cy="277844"/>
            <a:chOff x="4339284" y="4334545"/>
            <a:chExt cx="658318" cy="658398"/>
          </a:xfrm>
        </p:grpSpPr>
        <p:sp>
          <p:nvSpPr>
            <p:cNvPr id="966" name="Google Shape;966;p34"/>
            <p:cNvSpPr/>
            <p:nvPr/>
          </p:nvSpPr>
          <p:spPr>
            <a:xfrm>
              <a:off x="4379337" y="4716785"/>
              <a:ext cx="607920" cy="276158"/>
            </a:xfrm>
            <a:custGeom>
              <a:rect b="b" l="l" r="r" t="t"/>
              <a:pathLst>
                <a:path extrusionOk="0" h="276158" w="607920">
                  <a:moveTo>
                    <a:pt x="581845" y="142900"/>
                  </a:moveTo>
                  <a:cubicBezTo>
                    <a:pt x="589778" y="139918"/>
                    <a:pt x="595616" y="133063"/>
                    <a:pt x="597203" y="124242"/>
                  </a:cubicBezTo>
                  <a:cubicBezTo>
                    <a:pt x="597584" y="122274"/>
                    <a:pt x="597647" y="120243"/>
                    <a:pt x="597394" y="118212"/>
                  </a:cubicBezTo>
                  <a:cubicBezTo>
                    <a:pt x="596441" y="109327"/>
                    <a:pt x="591174" y="102092"/>
                    <a:pt x="583431" y="98538"/>
                  </a:cubicBezTo>
                  <a:cubicBezTo>
                    <a:pt x="577593" y="95873"/>
                    <a:pt x="571056" y="95619"/>
                    <a:pt x="565026" y="97840"/>
                  </a:cubicBezTo>
                  <a:lnTo>
                    <a:pt x="565026" y="97840"/>
                  </a:lnTo>
                  <a:lnTo>
                    <a:pt x="417534" y="152674"/>
                  </a:lnTo>
                  <a:cubicBezTo>
                    <a:pt x="415313" y="153499"/>
                    <a:pt x="413028" y="153879"/>
                    <a:pt x="410807" y="153879"/>
                  </a:cubicBezTo>
                  <a:cubicBezTo>
                    <a:pt x="403001" y="153879"/>
                    <a:pt x="395639" y="149056"/>
                    <a:pt x="392720" y="141314"/>
                  </a:cubicBezTo>
                  <a:cubicBezTo>
                    <a:pt x="389039" y="131350"/>
                    <a:pt x="394116" y="120243"/>
                    <a:pt x="404080" y="116499"/>
                  </a:cubicBezTo>
                  <a:lnTo>
                    <a:pt x="592189" y="46561"/>
                  </a:lnTo>
                  <a:cubicBezTo>
                    <a:pt x="599742" y="43768"/>
                    <a:pt x="605327" y="37485"/>
                    <a:pt x="607294" y="29362"/>
                  </a:cubicBezTo>
                  <a:cubicBezTo>
                    <a:pt x="607992" y="26443"/>
                    <a:pt x="608119" y="23396"/>
                    <a:pt x="607611" y="20413"/>
                  </a:cubicBezTo>
                  <a:cubicBezTo>
                    <a:pt x="606278" y="12227"/>
                    <a:pt x="601138" y="5562"/>
                    <a:pt x="593840" y="2199"/>
                  </a:cubicBezTo>
                  <a:cubicBezTo>
                    <a:pt x="588001" y="-466"/>
                    <a:pt x="581464" y="-721"/>
                    <a:pt x="575435" y="1501"/>
                  </a:cubicBezTo>
                  <a:lnTo>
                    <a:pt x="400907" y="66425"/>
                  </a:lnTo>
                  <a:cubicBezTo>
                    <a:pt x="398686" y="67250"/>
                    <a:pt x="396400" y="67631"/>
                    <a:pt x="394179" y="67631"/>
                  </a:cubicBezTo>
                  <a:cubicBezTo>
                    <a:pt x="389610" y="67631"/>
                    <a:pt x="385231" y="65981"/>
                    <a:pt x="381804" y="63125"/>
                  </a:cubicBezTo>
                  <a:lnTo>
                    <a:pt x="320116" y="111485"/>
                  </a:lnTo>
                  <a:cubicBezTo>
                    <a:pt x="306027" y="122465"/>
                    <a:pt x="289272" y="129763"/>
                    <a:pt x="271693" y="132619"/>
                  </a:cubicBezTo>
                  <a:lnTo>
                    <a:pt x="181255" y="147152"/>
                  </a:lnTo>
                  <a:lnTo>
                    <a:pt x="106240" y="206111"/>
                  </a:lnTo>
                  <a:cubicBezTo>
                    <a:pt x="97672" y="212838"/>
                    <a:pt x="87264" y="216456"/>
                    <a:pt x="76538" y="216456"/>
                  </a:cubicBezTo>
                  <a:cubicBezTo>
                    <a:pt x="73048" y="216456"/>
                    <a:pt x="69494" y="216075"/>
                    <a:pt x="65940" y="215314"/>
                  </a:cubicBezTo>
                  <a:cubicBezTo>
                    <a:pt x="54833" y="212902"/>
                    <a:pt x="45060" y="206365"/>
                    <a:pt x="38015" y="197417"/>
                  </a:cubicBezTo>
                  <a:lnTo>
                    <a:pt x="0" y="149120"/>
                  </a:lnTo>
                  <a:lnTo>
                    <a:pt x="44870" y="269893"/>
                  </a:lnTo>
                  <a:cubicBezTo>
                    <a:pt x="46075" y="273130"/>
                    <a:pt x="48550" y="274653"/>
                    <a:pt x="49883" y="275288"/>
                  </a:cubicBezTo>
                  <a:cubicBezTo>
                    <a:pt x="51216" y="275922"/>
                    <a:pt x="54009" y="276747"/>
                    <a:pt x="57245" y="275542"/>
                  </a:cubicBezTo>
                  <a:lnTo>
                    <a:pt x="151363" y="240573"/>
                  </a:lnTo>
                  <a:cubicBezTo>
                    <a:pt x="154409" y="239430"/>
                    <a:pt x="157773" y="239113"/>
                    <a:pt x="161010" y="239557"/>
                  </a:cubicBezTo>
                  <a:lnTo>
                    <a:pt x="256524" y="254091"/>
                  </a:lnTo>
                  <a:cubicBezTo>
                    <a:pt x="267758" y="255804"/>
                    <a:pt x="279308" y="254598"/>
                    <a:pt x="289970" y="250727"/>
                  </a:cubicBezTo>
                  <a:lnTo>
                    <a:pt x="581845" y="1429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7" name="Google Shape;967;p34"/>
            <p:cNvSpPr/>
            <p:nvPr/>
          </p:nvSpPr>
          <p:spPr>
            <a:xfrm>
              <a:off x="4835775" y="4620191"/>
              <a:ext cx="161827" cy="100886"/>
            </a:xfrm>
            <a:custGeom>
              <a:rect b="b" l="l" r="r" t="t"/>
              <a:pathLst>
                <a:path extrusionOk="0" h="100886" w="161827">
                  <a:moveTo>
                    <a:pt x="108652" y="15780"/>
                  </a:moveTo>
                  <a:lnTo>
                    <a:pt x="0" y="100887"/>
                  </a:lnTo>
                  <a:lnTo>
                    <a:pt x="105542" y="61665"/>
                  </a:lnTo>
                  <a:lnTo>
                    <a:pt x="146159" y="46561"/>
                  </a:lnTo>
                  <a:cubicBezTo>
                    <a:pt x="158598" y="41928"/>
                    <a:pt x="164945" y="28093"/>
                    <a:pt x="160312" y="15653"/>
                  </a:cubicBezTo>
                  <a:cubicBezTo>
                    <a:pt x="158090" y="9624"/>
                    <a:pt x="153648" y="4865"/>
                    <a:pt x="147809" y="2199"/>
                  </a:cubicBezTo>
                  <a:cubicBezTo>
                    <a:pt x="141971" y="-467"/>
                    <a:pt x="135434" y="-720"/>
                    <a:pt x="129405" y="1501"/>
                  </a:cubicBezTo>
                  <a:lnTo>
                    <a:pt x="119123" y="5309"/>
                  </a:lnTo>
                  <a:cubicBezTo>
                    <a:pt x="116077" y="9180"/>
                    <a:pt x="112586" y="12671"/>
                    <a:pt x="108588" y="15780"/>
                  </a:cubicBezTo>
                  <a:lnTo>
                    <a:pt x="108588" y="1578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8" name="Google Shape;968;p34"/>
            <p:cNvSpPr/>
            <p:nvPr/>
          </p:nvSpPr>
          <p:spPr>
            <a:xfrm>
              <a:off x="4339284" y="4334545"/>
              <a:ext cx="590489" cy="560051"/>
            </a:xfrm>
            <a:custGeom>
              <a:rect b="b" l="l" r="r" t="t"/>
              <a:pathLst>
                <a:path extrusionOk="0" h="560051" w="590489">
                  <a:moveTo>
                    <a:pt x="108912" y="556364"/>
                  </a:moveTo>
                  <a:cubicBezTo>
                    <a:pt x="111070" y="559093"/>
                    <a:pt x="113862" y="559791"/>
                    <a:pt x="115322" y="559982"/>
                  </a:cubicBezTo>
                  <a:cubicBezTo>
                    <a:pt x="116782" y="560172"/>
                    <a:pt x="119701" y="560109"/>
                    <a:pt x="122430" y="558014"/>
                  </a:cubicBezTo>
                  <a:lnTo>
                    <a:pt x="201317" y="495946"/>
                  </a:lnTo>
                  <a:cubicBezTo>
                    <a:pt x="203919" y="493915"/>
                    <a:pt x="206965" y="492582"/>
                    <a:pt x="210202" y="492074"/>
                  </a:cubicBezTo>
                  <a:lnTo>
                    <a:pt x="305589" y="476716"/>
                  </a:lnTo>
                  <a:cubicBezTo>
                    <a:pt x="316823" y="474939"/>
                    <a:pt x="327421" y="470243"/>
                    <a:pt x="336370" y="463261"/>
                  </a:cubicBezTo>
                  <a:lnTo>
                    <a:pt x="581343" y="271408"/>
                  </a:lnTo>
                  <a:cubicBezTo>
                    <a:pt x="588388" y="265886"/>
                    <a:pt x="591878" y="256874"/>
                    <a:pt x="589975" y="247354"/>
                  </a:cubicBezTo>
                  <a:cubicBezTo>
                    <a:pt x="589784" y="246402"/>
                    <a:pt x="589530" y="245450"/>
                    <a:pt x="589150" y="244499"/>
                  </a:cubicBezTo>
                  <a:cubicBezTo>
                    <a:pt x="585723" y="235550"/>
                    <a:pt x="578170" y="229711"/>
                    <a:pt x="569285" y="228696"/>
                  </a:cubicBezTo>
                  <a:cubicBezTo>
                    <a:pt x="562939" y="227934"/>
                    <a:pt x="556656" y="229711"/>
                    <a:pt x="551579" y="233646"/>
                  </a:cubicBezTo>
                  <a:lnTo>
                    <a:pt x="427886" y="330938"/>
                  </a:lnTo>
                  <a:cubicBezTo>
                    <a:pt x="424332" y="333730"/>
                    <a:pt x="420143" y="335062"/>
                    <a:pt x="415954" y="335062"/>
                  </a:cubicBezTo>
                  <a:cubicBezTo>
                    <a:pt x="410242" y="335062"/>
                    <a:pt x="404594" y="332524"/>
                    <a:pt x="400786" y="327701"/>
                  </a:cubicBezTo>
                  <a:cubicBezTo>
                    <a:pt x="394186" y="319323"/>
                    <a:pt x="395646" y="307202"/>
                    <a:pt x="404023" y="300601"/>
                  </a:cubicBezTo>
                  <a:lnTo>
                    <a:pt x="527716" y="203310"/>
                  </a:lnTo>
                  <a:cubicBezTo>
                    <a:pt x="527716" y="203310"/>
                    <a:pt x="527716" y="203310"/>
                    <a:pt x="527716" y="203310"/>
                  </a:cubicBezTo>
                  <a:lnTo>
                    <a:pt x="561733" y="176528"/>
                  </a:lnTo>
                  <a:cubicBezTo>
                    <a:pt x="574807" y="166246"/>
                    <a:pt x="574299" y="144922"/>
                    <a:pt x="557417" y="135847"/>
                  </a:cubicBezTo>
                  <a:cubicBezTo>
                    <a:pt x="549484" y="131595"/>
                    <a:pt x="539774" y="132674"/>
                    <a:pt x="532666" y="138195"/>
                  </a:cubicBezTo>
                  <a:lnTo>
                    <a:pt x="532031" y="138703"/>
                  </a:lnTo>
                  <a:lnTo>
                    <a:pt x="385682" y="253828"/>
                  </a:lnTo>
                  <a:cubicBezTo>
                    <a:pt x="382128" y="256620"/>
                    <a:pt x="377939" y="257953"/>
                    <a:pt x="373750" y="257953"/>
                  </a:cubicBezTo>
                  <a:cubicBezTo>
                    <a:pt x="368039" y="257953"/>
                    <a:pt x="362390" y="255414"/>
                    <a:pt x="358582" y="250591"/>
                  </a:cubicBezTo>
                  <a:cubicBezTo>
                    <a:pt x="351982" y="242214"/>
                    <a:pt x="353442" y="230092"/>
                    <a:pt x="361819" y="223492"/>
                  </a:cubicBezTo>
                  <a:lnTo>
                    <a:pt x="508169" y="108367"/>
                  </a:lnTo>
                  <a:lnTo>
                    <a:pt x="542186" y="81584"/>
                  </a:lnTo>
                  <a:cubicBezTo>
                    <a:pt x="552594" y="73398"/>
                    <a:pt x="554435" y="58229"/>
                    <a:pt x="546248" y="47821"/>
                  </a:cubicBezTo>
                  <a:cubicBezTo>
                    <a:pt x="538061" y="37413"/>
                    <a:pt x="522892" y="35572"/>
                    <a:pt x="512484" y="43760"/>
                  </a:cubicBezTo>
                  <a:lnTo>
                    <a:pt x="478467" y="70542"/>
                  </a:lnTo>
                  <a:lnTo>
                    <a:pt x="320757" y="194615"/>
                  </a:lnTo>
                  <a:cubicBezTo>
                    <a:pt x="317203" y="197407"/>
                    <a:pt x="313015" y="198740"/>
                    <a:pt x="308826" y="198740"/>
                  </a:cubicBezTo>
                  <a:cubicBezTo>
                    <a:pt x="303114" y="198740"/>
                    <a:pt x="297466" y="196202"/>
                    <a:pt x="293658" y="191379"/>
                  </a:cubicBezTo>
                  <a:cubicBezTo>
                    <a:pt x="287058" y="183001"/>
                    <a:pt x="288517" y="170879"/>
                    <a:pt x="296895" y="164279"/>
                  </a:cubicBezTo>
                  <a:lnTo>
                    <a:pt x="451241" y="42871"/>
                  </a:lnTo>
                  <a:lnTo>
                    <a:pt x="453399" y="40713"/>
                  </a:lnTo>
                  <a:cubicBezTo>
                    <a:pt x="456128" y="38048"/>
                    <a:pt x="458222" y="34747"/>
                    <a:pt x="459364" y="31130"/>
                  </a:cubicBezTo>
                  <a:cubicBezTo>
                    <a:pt x="462474" y="20849"/>
                    <a:pt x="458730" y="10123"/>
                    <a:pt x="449591" y="3840"/>
                  </a:cubicBezTo>
                  <a:cubicBezTo>
                    <a:pt x="448766" y="3269"/>
                    <a:pt x="447877" y="2761"/>
                    <a:pt x="446989" y="2380"/>
                  </a:cubicBezTo>
                  <a:cubicBezTo>
                    <a:pt x="438231" y="-1681"/>
                    <a:pt x="428647" y="-412"/>
                    <a:pt x="421539" y="5173"/>
                  </a:cubicBezTo>
                  <a:lnTo>
                    <a:pt x="287248" y="110778"/>
                  </a:lnTo>
                  <a:cubicBezTo>
                    <a:pt x="287248" y="110778"/>
                    <a:pt x="287121" y="110842"/>
                    <a:pt x="287058" y="110905"/>
                  </a:cubicBezTo>
                  <a:lnTo>
                    <a:pt x="208171" y="172910"/>
                  </a:lnTo>
                  <a:cubicBezTo>
                    <a:pt x="197636" y="181161"/>
                    <a:pt x="181262" y="176781"/>
                    <a:pt x="177264" y="161931"/>
                  </a:cubicBezTo>
                  <a:cubicBezTo>
                    <a:pt x="175423" y="154950"/>
                    <a:pt x="178089" y="147461"/>
                    <a:pt x="183800" y="143018"/>
                  </a:cubicBezTo>
                  <a:lnTo>
                    <a:pt x="184372" y="142574"/>
                  </a:lnTo>
                  <a:cubicBezTo>
                    <a:pt x="184372" y="142574"/>
                    <a:pt x="184372" y="142574"/>
                    <a:pt x="184372" y="142574"/>
                  </a:cubicBezTo>
                  <a:lnTo>
                    <a:pt x="263195" y="80569"/>
                  </a:lnTo>
                  <a:cubicBezTo>
                    <a:pt x="273222" y="72572"/>
                    <a:pt x="274936" y="57976"/>
                    <a:pt x="267003" y="47948"/>
                  </a:cubicBezTo>
                  <a:cubicBezTo>
                    <a:pt x="262433" y="42109"/>
                    <a:pt x="255579" y="39063"/>
                    <a:pt x="248661" y="39063"/>
                  </a:cubicBezTo>
                  <a:cubicBezTo>
                    <a:pt x="243648" y="39063"/>
                    <a:pt x="238570" y="40713"/>
                    <a:pt x="234255" y="44013"/>
                  </a:cubicBezTo>
                  <a:lnTo>
                    <a:pt x="108658" y="142828"/>
                  </a:lnTo>
                  <a:cubicBezTo>
                    <a:pt x="99646" y="149936"/>
                    <a:pt x="94252" y="160598"/>
                    <a:pt x="93998" y="172085"/>
                  </a:cubicBezTo>
                  <a:lnTo>
                    <a:pt x="90000" y="330493"/>
                  </a:lnTo>
                  <a:cubicBezTo>
                    <a:pt x="89873" y="336205"/>
                    <a:pt x="87144" y="341600"/>
                    <a:pt x="82638" y="345154"/>
                  </a:cubicBezTo>
                  <a:lnTo>
                    <a:pt x="3687" y="407222"/>
                  </a:lnTo>
                  <a:cubicBezTo>
                    <a:pt x="958" y="409380"/>
                    <a:pt x="260" y="412172"/>
                    <a:pt x="70" y="413632"/>
                  </a:cubicBezTo>
                  <a:cubicBezTo>
                    <a:pt x="-120" y="415092"/>
                    <a:pt x="-57" y="418011"/>
                    <a:pt x="2038" y="420740"/>
                  </a:cubicBezTo>
                  <a:lnTo>
                    <a:pt x="108658" y="55630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69" name="Google Shape;969;p34"/>
          <p:cNvGrpSpPr/>
          <p:nvPr/>
        </p:nvGrpSpPr>
        <p:grpSpPr>
          <a:xfrm>
            <a:off x="4817210" y="2776504"/>
            <a:ext cx="277833" cy="277730"/>
            <a:chOff x="6680695" y="3083561"/>
            <a:chExt cx="658373" cy="658129"/>
          </a:xfrm>
        </p:grpSpPr>
        <p:sp>
          <p:nvSpPr>
            <p:cNvPr id="970" name="Google Shape;970;p34"/>
            <p:cNvSpPr/>
            <p:nvPr/>
          </p:nvSpPr>
          <p:spPr>
            <a:xfrm>
              <a:off x="6958734" y="3433632"/>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1" name="Google Shape;971;p34"/>
            <p:cNvSpPr/>
            <p:nvPr/>
          </p:nvSpPr>
          <p:spPr>
            <a:xfrm>
              <a:off x="6915868" y="3574588"/>
              <a:ext cx="188544" cy="167039"/>
            </a:xfrm>
            <a:custGeom>
              <a:rect b="b" l="l" r="r" t="t"/>
              <a:pathLst>
                <a:path extrusionOk="0" h="167039" w="188544">
                  <a:moveTo>
                    <a:pt x="171763" y="43600"/>
                  </a:moveTo>
                  <a:cubicBezTo>
                    <a:pt x="167892" y="18532"/>
                    <a:pt x="146313" y="0"/>
                    <a:pt x="120927" y="0"/>
                  </a:cubicBezTo>
                  <a:lnTo>
                    <a:pt x="67680" y="0"/>
                  </a:lnTo>
                  <a:cubicBezTo>
                    <a:pt x="42295" y="0"/>
                    <a:pt x="20717" y="18532"/>
                    <a:pt x="16845" y="43600"/>
                  </a:cubicBezTo>
                  <a:lnTo>
                    <a:pt x="154" y="152252"/>
                  </a:lnTo>
                  <a:cubicBezTo>
                    <a:pt x="-1052" y="160058"/>
                    <a:pt x="4977" y="167039"/>
                    <a:pt x="12847" y="167039"/>
                  </a:cubicBezTo>
                  <a:lnTo>
                    <a:pt x="175698" y="167039"/>
                  </a:lnTo>
                  <a:cubicBezTo>
                    <a:pt x="183567" y="167039"/>
                    <a:pt x="189596" y="159995"/>
                    <a:pt x="188391" y="152252"/>
                  </a:cubicBezTo>
                  <a:lnTo>
                    <a:pt x="171699" y="436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2" name="Google Shape;972;p34"/>
            <p:cNvSpPr/>
            <p:nvPr/>
          </p:nvSpPr>
          <p:spPr>
            <a:xfrm>
              <a:off x="6978916" y="3179900"/>
              <a:ext cx="359844" cy="244021"/>
            </a:xfrm>
            <a:custGeom>
              <a:rect b="b" l="l" r="r" t="t"/>
              <a:pathLst>
                <a:path extrusionOk="0" h="244021" w="359844">
                  <a:moveTo>
                    <a:pt x="334206" y="64"/>
                  </a:moveTo>
                  <a:lnTo>
                    <a:pt x="100274" y="64"/>
                  </a:lnTo>
                  <a:lnTo>
                    <a:pt x="100274" y="55341"/>
                  </a:lnTo>
                  <a:cubicBezTo>
                    <a:pt x="100274" y="90818"/>
                    <a:pt x="71525" y="119631"/>
                    <a:pt x="35984" y="119631"/>
                  </a:cubicBezTo>
                  <a:lnTo>
                    <a:pt x="0" y="119631"/>
                  </a:lnTo>
                  <a:lnTo>
                    <a:pt x="0" y="151744"/>
                  </a:lnTo>
                  <a:cubicBezTo>
                    <a:pt x="0" y="165960"/>
                    <a:pt x="11487" y="177447"/>
                    <a:pt x="25703" y="177447"/>
                  </a:cubicBezTo>
                  <a:lnTo>
                    <a:pt x="148888" y="177447"/>
                  </a:lnTo>
                  <a:lnTo>
                    <a:pt x="240722" y="241674"/>
                  </a:lnTo>
                  <a:cubicBezTo>
                    <a:pt x="243006" y="243260"/>
                    <a:pt x="245545" y="244022"/>
                    <a:pt x="248020" y="244022"/>
                  </a:cubicBezTo>
                  <a:cubicBezTo>
                    <a:pt x="254684" y="244022"/>
                    <a:pt x="260903" y="238754"/>
                    <a:pt x="260903" y="231139"/>
                  </a:cubicBezTo>
                  <a:lnTo>
                    <a:pt x="260903" y="177384"/>
                  </a:lnTo>
                  <a:lnTo>
                    <a:pt x="334142" y="177384"/>
                  </a:lnTo>
                  <a:cubicBezTo>
                    <a:pt x="348358" y="177384"/>
                    <a:pt x="359845" y="165897"/>
                    <a:pt x="359845" y="151681"/>
                  </a:cubicBezTo>
                  <a:lnTo>
                    <a:pt x="359845" y="25703"/>
                  </a:lnTo>
                  <a:cubicBezTo>
                    <a:pt x="359845" y="11487"/>
                    <a:pt x="348358" y="0"/>
                    <a:pt x="33414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3" name="Google Shape;973;p34"/>
            <p:cNvSpPr/>
            <p:nvPr/>
          </p:nvSpPr>
          <p:spPr>
            <a:xfrm>
              <a:off x="6680695" y="3083561"/>
              <a:ext cx="359908" cy="244021"/>
            </a:xfrm>
            <a:custGeom>
              <a:rect b="b" l="l" r="r" t="t"/>
              <a:pathLst>
                <a:path extrusionOk="0" h="244021" w="359908">
                  <a:moveTo>
                    <a:pt x="334205" y="177384"/>
                  </a:moveTo>
                  <a:cubicBezTo>
                    <a:pt x="348421" y="177384"/>
                    <a:pt x="359908" y="165897"/>
                    <a:pt x="359908" y="151681"/>
                  </a:cubicBezTo>
                  <a:lnTo>
                    <a:pt x="359908" y="25703"/>
                  </a:lnTo>
                  <a:cubicBezTo>
                    <a:pt x="359908" y="11487"/>
                    <a:pt x="348421" y="0"/>
                    <a:pt x="334205" y="0"/>
                  </a:cubicBezTo>
                  <a:lnTo>
                    <a:pt x="25703" y="0"/>
                  </a:lnTo>
                  <a:cubicBezTo>
                    <a:pt x="11487" y="0"/>
                    <a:pt x="0" y="11487"/>
                    <a:pt x="0" y="25703"/>
                  </a:cubicBezTo>
                  <a:lnTo>
                    <a:pt x="0" y="151681"/>
                  </a:lnTo>
                  <a:cubicBezTo>
                    <a:pt x="0" y="165897"/>
                    <a:pt x="11487" y="177384"/>
                    <a:pt x="25703" y="177384"/>
                  </a:cubicBezTo>
                  <a:lnTo>
                    <a:pt x="98941" y="177384"/>
                  </a:lnTo>
                  <a:lnTo>
                    <a:pt x="98941" y="231138"/>
                  </a:lnTo>
                  <a:cubicBezTo>
                    <a:pt x="98941" y="238691"/>
                    <a:pt x="105161" y="244022"/>
                    <a:pt x="111825" y="244022"/>
                  </a:cubicBezTo>
                  <a:cubicBezTo>
                    <a:pt x="114300" y="244022"/>
                    <a:pt x="116838" y="243260"/>
                    <a:pt x="119123" y="241674"/>
                  </a:cubicBezTo>
                  <a:lnTo>
                    <a:pt x="210957" y="177447"/>
                  </a:lnTo>
                  <a:lnTo>
                    <a:pt x="334142" y="17744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4" name="Google Shape;974;p34"/>
            <p:cNvSpPr/>
            <p:nvPr/>
          </p:nvSpPr>
          <p:spPr>
            <a:xfrm>
              <a:off x="7194696" y="3497922"/>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5" name="Google Shape;975;p34"/>
            <p:cNvSpPr/>
            <p:nvPr/>
          </p:nvSpPr>
          <p:spPr>
            <a:xfrm>
              <a:off x="7153371" y="3638814"/>
              <a:ext cx="185697" cy="102876"/>
            </a:xfrm>
            <a:custGeom>
              <a:rect b="b" l="l" r="r" t="t"/>
              <a:pathLst>
                <a:path extrusionOk="0" h="102876" w="185697">
                  <a:moveTo>
                    <a:pt x="173268" y="38967"/>
                  </a:moveTo>
                  <a:cubicBezTo>
                    <a:pt x="167556" y="16057"/>
                    <a:pt x="146994"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6" name="Google Shape;976;p34"/>
            <p:cNvSpPr/>
            <p:nvPr/>
          </p:nvSpPr>
          <p:spPr>
            <a:xfrm>
              <a:off x="6722264" y="3497922"/>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7" name="Google Shape;977;p34"/>
            <p:cNvSpPr/>
            <p:nvPr/>
          </p:nvSpPr>
          <p:spPr>
            <a:xfrm>
              <a:off x="6680876" y="3638814"/>
              <a:ext cx="185697" cy="102876"/>
            </a:xfrm>
            <a:custGeom>
              <a:rect b="b" l="l" r="r" t="t"/>
              <a:pathLst>
                <a:path extrusionOk="0" h="102876" w="185697">
                  <a:moveTo>
                    <a:pt x="173268" y="38967"/>
                  </a:moveTo>
                  <a:cubicBezTo>
                    <a:pt x="167556" y="16057"/>
                    <a:pt x="146994"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78" name="Google Shape;978;p34"/>
          <p:cNvGrpSpPr/>
          <p:nvPr/>
        </p:nvGrpSpPr>
        <p:grpSpPr>
          <a:xfrm>
            <a:off x="3333170" y="3088054"/>
            <a:ext cx="428" cy="723"/>
            <a:chOff x="6152668" y="4663008"/>
            <a:chExt cx="1015" cy="1713"/>
          </a:xfrm>
        </p:grpSpPr>
        <p:sp>
          <p:nvSpPr>
            <p:cNvPr id="979" name="Google Shape;979;p34"/>
            <p:cNvSpPr/>
            <p:nvPr/>
          </p:nvSpPr>
          <p:spPr>
            <a:xfrm>
              <a:off x="6152859" y="4663008"/>
              <a:ext cx="253" cy="253"/>
            </a:xfrm>
            <a:custGeom>
              <a:rect b="b" l="l" r="r" t="t"/>
              <a:pathLst>
                <a:path extrusionOk="0" h="253" w="253">
                  <a:moveTo>
                    <a:pt x="254" y="127"/>
                  </a:moveTo>
                  <a:cubicBezTo>
                    <a:pt x="254" y="197"/>
                    <a:pt x="197" y="254"/>
                    <a:pt x="127" y="254"/>
                  </a:cubicBezTo>
                  <a:cubicBezTo>
                    <a:pt x="57" y="254"/>
                    <a:pt x="0" y="197"/>
                    <a:pt x="0" y="127"/>
                  </a:cubicBezTo>
                  <a:cubicBezTo>
                    <a:pt x="0" y="57"/>
                    <a:pt x="57" y="0"/>
                    <a:pt x="127" y="0"/>
                  </a:cubicBezTo>
                  <a:cubicBezTo>
                    <a:pt x="197" y="0"/>
                    <a:pt x="254" y="57"/>
                    <a:pt x="254" y="12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0" name="Google Shape;980;p34"/>
            <p:cNvSpPr/>
            <p:nvPr/>
          </p:nvSpPr>
          <p:spPr>
            <a:xfrm>
              <a:off x="6152668" y="4663371"/>
              <a:ext cx="634" cy="1350"/>
            </a:xfrm>
            <a:custGeom>
              <a:rect b="b" l="l" r="r" t="t"/>
              <a:pathLst>
                <a:path extrusionOk="0" h="1350" w="634">
                  <a:moveTo>
                    <a:pt x="508" y="715"/>
                  </a:moveTo>
                  <a:cubicBezTo>
                    <a:pt x="508" y="715"/>
                    <a:pt x="508" y="652"/>
                    <a:pt x="444" y="589"/>
                  </a:cubicBezTo>
                  <a:cubicBezTo>
                    <a:pt x="444" y="589"/>
                    <a:pt x="444" y="525"/>
                    <a:pt x="444" y="462"/>
                  </a:cubicBezTo>
                  <a:cubicBezTo>
                    <a:pt x="444" y="398"/>
                    <a:pt x="444" y="398"/>
                    <a:pt x="444" y="335"/>
                  </a:cubicBezTo>
                  <a:cubicBezTo>
                    <a:pt x="444" y="335"/>
                    <a:pt x="444" y="271"/>
                    <a:pt x="508" y="208"/>
                  </a:cubicBezTo>
                  <a:cubicBezTo>
                    <a:pt x="571" y="144"/>
                    <a:pt x="571" y="208"/>
                    <a:pt x="634" y="144"/>
                  </a:cubicBezTo>
                  <a:cubicBezTo>
                    <a:pt x="634" y="144"/>
                    <a:pt x="634" y="144"/>
                    <a:pt x="634" y="144"/>
                  </a:cubicBezTo>
                  <a:cubicBezTo>
                    <a:pt x="634" y="81"/>
                    <a:pt x="508" y="-46"/>
                    <a:pt x="444" y="17"/>
                  </a:cubicBezTo>
                  <a:lnTo>
                    <a:pt x="190" y="17"/>
                  </a:lnTo>
                  <a:cubicBezTo>
                    <a:pt x="190" y="17"/>
                    <a:pt x="0" y="81"/>
                    <a:pt x="0" y="208"/>
                  </a:cubicBezTo>
                  <a:lnTo>
                    <a:pt x="0" y="715"/>
                  </a:lnTo>
                  <a:cubicBezTo>
                    <a:pt x="0" y="715"/>
                    <a:pt x="0" y="715"/>
                    <a:pt x="0" y="1350"/>
                  </a:cubicBezTo>
                  <a:lnTo>
                    <a:pt x="571" y="1350"/>
                  </a:lnTo>
                  <a:cubicBezTo>
                    <a:pt x="571" y="779"/>
                    <a:pt x="571" y="779"/>
                    <a:pt x="571" y="779"/>
                  </a:cubicBezTo>
                  <a:lnTo>
                    <a:pt x="571" y="77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1" name="Google Shape;981;p34"/>
            <p:cNvSpPr/>
            <p:nvPr/>
          </p:nvSpPr>
          <p:spPr>
            <a:xfrm>
              <a:off x="6153176" y="4663579"/>
              <a:ext cx="507" cy="507"/>
            </a:xfrm>
            <a:custGeom>
              <a:rect b="b" l="l" r="r" t="t"/>
              <a:pathLst>
                <a:path extrusionOk="0" h="507" w="507">
                  <a:moveTo>
                    <a:pt x="254" y="0"/>
                  </a:moveTo>
                  <a:cubicBezTo>
                    <a:pt x="254" y="0"/>
                    <a:pt x="0" y="127"/>
                    <a:pt x="0" y="254"/>
                  </a:cubicBezTo>
                  <a:cubicBezTo>
                    <a:pt x="0" y="381"/>
                    <a:pt x="127" y="507"/>
                    <a:pt x="254" y="507"/>
                  </a:cubicBezTo>
                  <a:cubicBezTo>
                    <a:pt x="381" y="507"/>
                    <a:pt x="507" y="381"/>
                    <a:pt x="507" y="254"/>
                  </a:cubicBezTo>
                  <a:cubicBezTo>
                    <a:pt x="507" y="127"/>
                    <a:pt x="381" y="0"/>
                    <a:pt x="254" y="0"/>
                  </a:cubicBezTo>
                  <a:close/>
                  <a:moveTo>
                    <a:pt x="381" y="190"/>
                  </a:moveTo>
                  <a:lnTo>
                    <a:pt x="254" y="317"/>
                  </a:lnTo>
                  <a:cubicBezTo>
                    <a:pt x="254" y="317"/>
                    <a:pt x="254" y="317"/>
                    <a:pt x="254" y="317"/>
                  </a:cubicBezTo>
                  <a:cubicBezTo>
                    <a:pt x="254" y="317"/>
                    <a:pt x="254" y="317"/>
                    <a:pt x="254" y="317"/>
                  </a:cubicBezTo>
                  <a:lnTo>
                    <a:pt x="254" y="317"/>
                  </a:lnTo>
                  <a:cubicBezTo>
                    <a:pt x="254" y="317"/>
                    <a:pt x="254" y="254"/>
                    <a:pt x="254" y="190"/>
                  </a:cubicBezTo>
                  <a:cubicBezTo>
                    <a:pt x="254" y="127"/>
                    <a:pt x="254" y="190"/>
                    <a:pt x="254" y="190"/>
                  </a:cubicBezTo>
                  <a:lnTo>
                    <a:pt x="254" y="190"/>
                  </a:lnTo>
                  <a:cubicBezTo>
                    <a:pt x="254" y="190"/>
                    <a:pt x="381" y="127"/>
                    <a:pt x="381" y="127"/>
                  </a:cubicBezTo>
                  <a:cubicBezTo>
                    <a:pt x="381" y="127"/>
                    <a:pt x="381" y="127"/>
                    <a:pt x="381" y="127"/>
                  </a:cubicBezTo>
                  <a:cubicBezTo>
                    <a:pt x="381" y="127"/>
                    <a:pt x="381" y="127"/>
                    <a:pt x="381" y="127"/>
                  </a:cubicBezTo>
                  <a:lnTo>
                    <a:pt x="381" y="12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82" name="Google Shape;982;p34"/>
          <p:cNvGrpSpPr/>
          <p:nvPr/>
        </p:nvGrpSpPr>
        <p:grpSpPr>
          <a:xfrm>
            <a:off x="4062816" y="3455601"/>
            <a:ext cx="277703" cy="277730"/>
            <a:chOff x="5511040" y="4334768"/>
            <a:chExt cx="658065" cy="658129"/>
          </a:xfrm>
        </p:grpSpPr>
        <p:sp>
          <p:nvSpPr>
            <p:cNvPr id="983" name="Google Shape;983;p34"/>
            <p:cNvSpPr/>
            <p:nvPr/>
          </p:nvSpPr>
          <p:spPr>
            <a:xfrm>
              <a:off x="5511040" y="4503140"/>
              <a:ext cx="305518" cy="489693"/>
            </a:xfrm>
            <a:custGeom>
              <a:rect b="b" l="l" r="r" t="t"/>
              <a:pathLst>
                <a:path extrusionOk="0" h="489693" w="305518">
                  <a:moveTo>
                    <a:pt x="267250" y="192044"/>
                  </a:moveTo>
                  <a:cubicBezTo>
                    <a:pt x="267250" y="192044"/>
                    <a:pt x="267250" y="191981"/>
                    <a:pt x="267313" y="191917"/>
                  </a:cubicBezTo>
                  <a:lnTo>
                    <a:pt x="305519" y="128389"/>
                  </a:lnTo>
                  <a:lnTo>
                    <a:pt x="253605" y="38587"/>
                  </a:lnTo>
                  <a:cubicBezTo>
                    <a:pt x="239833" y="14724"/>
                    <a:pt x="214384" y="0"/>
                    <a:pt x="186840" y="0"/>
                  </a:cubicBezTo>
                  <a:lnTo>
                    <a:pt x="77109" y="0"/>
                  </a:lnTo>
                  <a:cubicBezTo>
                    <a:pt x="34525" y="0"/>
                    <a:pt x="0" y="34525"/>
                    <a:pt x="0" y="77110"/>
                  </a:cubicBezTo>
                  <a:lnTo>
                    <a:pt x="0" y="450346"/>
                  </a:lnTo>
                  <a:cubicBezTo>
                    <a:pt x="0" y="471353"/>
                    <a:pt x="16501" y="489123"/>
                    <a:pt x="37507" y="489694"/>
                  </a:cubicBezTo>
                  <a:cubicBezTo>
                    <a:pt x="37888" y="489694"/>
                    <a:pt x="38206" y="489694"/>
                    <a:pt x="38586" y="489694"/>
                  </a:cubicBezTo>
                  <a:cubicBezTo>
                    <a:pt x="59911" y="489694"/>
                    <a:pt x="77173" y="472431"/>
                    <a:pt x="77173" y="451107"/>
                  </a:cubicBezTo>
                  <a:lnTo>
                    <a:pt x="77173" y="266044"/>
                  </a:lnTo>
                  <a:lnTo>
                    <a:pt x="154283" y="266044"/>
                  </a:lnTo>
                  <a:lnTo>
                    <a:pt x="154283" y="450346"/>
                  </a:lnTo>
                  <a:cubicBezTo>
                    <a:pt x="154283" y="471353"/>
                    <a:pt x="170783" y="489123"/>
                    <a:pt x="191790" y="489694"/>
                  </a:cubicBezTo>
                  <a:cubicBezTo>
                    <a:pt x="192171" y="489694"/>
                    <a:pt x="192488" y="489694"/>
                    <a:pt x="192869" y="489694"/>
                  </a:cubicBezTo>
                  <a:cubicBezTo>
                    <a:pt x="214193" y="489694"/>
                    <a:pt x="231456" y="472431"/>
                    <a:pt x="231456" y="451107"/>
                  </a:cubicBezTo>
                  <a:lnTo>
                    <a:pt x="231456" y="154219"/>
                  </a:lnTo>
                  <a:lnTo>
                    <a:pt x="262173" y="202389"/>
                  </a:lnTo>
                  <a:cubicBezTo>
                    <a:pt x="263632" y="198835"/>
                    <a:pt x="265346" y="195345"/>
                    <a:pt x="267313" y="191981"/>
                  </a:cubicBezTo>
                  <a:lnTo>
                    <a:pt x="267313" y="19198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4" name="Google Shape;984;p34"/>
            <p:cNvSpPr/>
            <p:nvPr/>
          </p:nvSpPr>
          <p:spPr>
            <a:xfrm>
              <a:off x="5574949" y="4334768"/>
              <a:ext cx="128579" cy="128579"/>
            </a:xfrm>
            <a:custGeom>
              <a:rect b="b" l="l" r="r" t="t"/>
              <a:pathLst>
                <a:path extrusionOk="0" h="128579" w="128579">
                  <a:moveTo>
                    <a:pt x="128579" y="64290"/>
                  </a:moveTo>
                  <a:cubicBezTo>
                    <a:pt x="128579" y="99796"/>
                    <a:pt x="99796" y="128579"/>
                    <a:pt x="64290" y="128579"/>
                  </a:cubicBezTo>
                  <a:cubicBezTo>
                    <a:pt x="28783" y="128579"/>
                    <a:pt x="0" y="99796"/>
                    <a:pt x="0" y="64290"/>
                  </a:cubicBezTo>
                  <a:cubicBezTo>
                    <a:pt x="0" y="28783"/>
                    <a:pt x="28783" y="0"/>
                    <a:pt x="64290" y="0"/>
                  </a:cubicBezTo>
                  <a:cubicBezTo>
                    <a:pt x="99796" y="0"/>
                    <a:pt x="128579" y="28783"/>
                    <a:pt x="128579"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5" name="Google Shape;985;p34"/>
            <p:cNvSpPr/>
            <p:nvPr/>
          </p:nvSpPr>
          <p:spPr>
            <a:xfrm>
              <a:off x="5806123" y="4503140"/>
              <a:ext cx="362982" cy="489757"/>
            </a:xfrm>
            <a:custGeom>
              <a:rect b="b" l="l" r="r" t="t"/>
              <a:pathLst>
                <a:path extrusionOk="0" h="489757" w="362982">
                  <a:moveTo>
                    <a:pt x="285937" y="0"/>
                  </a:moveTo>
                  <a:lnTo>
                    <a:pt x="176206" y="0"/>
                  </a:lnTo>
                  <a:cubicBezTo>
                    <a:pt x="148662" y="0"/>
                    <a:pt x="123213" y="14724"/>
                    <a:pt x="109441" y="38587"/>
                  </a:cubicBezTo>
                  <a:lnTo>
                    <a:pt x="5359" y="211782"/>
                  </a:lnTo>
                  <a:cubicBezTo>
                    <a:pt x="-2003" y="224094"/>
                    <a:pt x="-1749" y="239452"/>
                    <a:pt x="5930" y="251574"/>
                  </a:cubicBezTo>
                  <a:cubicBezTo>
                    <a:pt x="13356" y="263252"/>
                    <a:pt x="25604" y="269091"/>
                    <a:pt x="37853" y="269091"/>
                  </a:cubicBezTo>
                  <a:cubicBezTo>
                    <a:pt x="50102" y="269091"/>
                    <a:pt x="62350" y="263252"/>
                    <a:pt x="69776" y="251574"/>
                  </a:cubicBezTo>
                  <a:lnTo>
                    <a:pt x="131654" y="154283"/>
                  </a:lnTo>
                  <a:lnTo>
                    <a:pt x="131654" y="450727"/>
                  </a:lnTo>
                  <a:cubicBezTo>
                    <a:pt x="131654" y="471543"/>
                    <a:pt x="148726" y="489376"/>
                    <a:pt x="169542" y="489757"/>
                  </a:cubicBezTo>
                  <a:cubicBezTo>
                    <a:pt x="170177" y="489757"/>
                    <a:pt x="170812" y="489757"/>
                    <a:pt x="171446" y="489757"/>
                  </a:cubicBezTo>
                  <a:cubicBezTo>
                    <a:pt x="192326" y="489123"/>
                    <a:pt x="208763" y="471670"/>
                    <a:pt x="208763" y="450727"/>
                  </a:cubicBezTo>
                  <a:lnTo>
                    <a:pt x="208763" y="266108"/>
                  </a:lnTo>
                  <a:lnTo>
                    <a:pt x="285873" y="266108"/>
                  </a:lnTo>
                  <a:lnTo>
                    <a:pt x="285873" y="450727"/>
                  </a:lnTo>
                  <a:cubicBezTo>
                    <a:pt x="285873" y="471543"/>
                    <a:pt x="302945" y="489376"/>
                    <a:pt x="323761" y="489757"/>
                  </a:cubicBezTo>
                  <a:cubicBezTo>
                    <a:pt x="324396" y="489757"/>
                    <a:pt x="325031" y="489757"/>
                    <a:pt x="325666" y="489757"/>
                  </a:cubicBezTo>
                  <a:cubicBezTo>
                    <a:pt x="346545" y="489123"/>
                    <a:pt x="362983" y="471670"/>
                    <a:pt x="362983" y="450727"/>
                  </a:cubicBezTo>
                  <a:lnTo>
                    <a:pt x="362983" y="77173"/>
                  </a:lnTo>
                  <a:cubicBezTo>
                    <a:pt x="362983" y="34588"/>
                    <a:pt x="328458" y="64"/>
                    <a:pt x="285873" y="6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6" name="Google Shape;986;p34"/>
            <p:cNvSpPr/>
            <p:nvPr/>
          </p:nvSpPr>
          <p:spPr>
            <a:xfrm>
              <a:off x="5975982" y="4334768"/>
              <a:ext cx="128579" cy="128579"/>
            </a:xfrm>
            <a:custGeom>
              <a:rect b="b" l="l" r="r" t="t"/>
              <a:pathLst>
                <a:path extrusionOk="0" h="128579" w="128579">
                  <a:moveTo>
                    <a:pt x="128579" y="64290"/>
                  </a:moveTo>
                  <a:cubicBezTo>
                    <a:pt x="128579" y="99796"/>
                    <a:pt x="99796" y="128579"/>
                    <a:pt x="64290" y="128579"/>
                  </a:cubicBezTo>
                  <a:cubicBezTo>
                    <a:pt x="28783" y="128579"/>
                    <a:pt x="0" y="99796"/>
                    <a:pt x="0" y="64290"/>
                  </a:cubicBezTo>
                  <a:cubicBezTo>
                    <a:pt x="0" y="28783"/>
                    <a:pt x="28783" y="0"/>
                    <a:pt x="64290" y="0"/>
                  </a:cubicBezTo>
                  <a:cubicBezTo>
                    <a:pt x="99796" y="0"/>
                    <a:pt x="128579" y="28783"/>
                    <a:pt x="128579"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87" name="Google Shape;987;p34"/>
          <p:cNvGrpSpPr/>
          <p:nvPr/>
        </p:nvGrpSpPr>
        <p:grpSpPr>
          <a:xfrm>
            <a:off x="2574900" y="3455578"/>
            <a:ext cx="235466" cy="277753"/>
            <a:chOff x="3200606" y="4334713"/>
            <a:chExt cx="557977" cy="658183"/>
          </a:xfrm>
        </p:grpSpPr>
        <p:sp>
          <p:nvSpPr>
            <p:cNvPr id="988" name="Google Shape;988;p34"/>
            <p:cNvSpPr/>
            <p:nvPr/>
          </p:nvSpPr>
          <p:spPr>
            <a:xfrm>
              <a:off x="3530877" y="4676653"/>
              <a:ext cx="38586" cy="316236"/>
            </a:xfrm>
            <a:custGeom>
              <a:rect b="b" l="l" r="r" t="t"/>
              <a:pathLst>
                <a:path extrusionOk="0" h="316236" w="38586">
                  <a:moveTo>
                    <a:pt x="64" y="296951"/>
                  </a:moveTo>
                  <a:cubicBezTo>
                    <a:pt x="64" y="308311"/>
                    <a:pt x="9901" y="317387"/>
                    <a:pt x="21515" y="316118"/>
                  </a:cubicBezTo>
                  <a:cubicBezTo>
                    <a:pt x="31352" y="315039"/>
                    <a:pt x="38587" y="306344"/>
                    <a:pt x="38587" y="296444"/>
                  </a:cubicBezTo>
                  <a:lnTo>
                    <a:pt x="38587" y="0"/>
                  </a:lnTo>
                  <a:lnTo>
                    <a:pt x="0" y="0"/>
                  </a:lnTo>
                  <a:lnTo>
                    <a:pt x="0" y="29695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9" name="Google Shape;989;p34"/>
            <p:cNvSpPr/>
            <p:nvPr/>
          </p:nvSpPr>
          <p:spPr>
            <a:xfrm>
              <a:off x="3531004" y="4334713"/>
              <a:ext cx="227579" cy="187657"/>
            </a:xfrm>
            <a:custGeom>
              <a:rect b="b" l="l" r="r" t="t"/>
              <a:pathLst>
                <a:path extrusionOk="0" h="187657" w="227579">
                  <a:moveTo>
                    <a:pt x="197756" y="102868"/>
                  </a:moveTo>
                  <a:lnTo>
                    <a:pt x="225554" y="58253"/>
                  </a:lnTo>
                  <a:cubicBezTo>
                    <a:pt x="230885" y="49685"/>
                    <a:pt x="224729" y="38578"/>
                    <a:pt x="214638" y="38578"/>
                  </a:cubicBezTo>
                  <a:lnTo>
                    <a:pt x="38523" y="38578"/>
                  </a:lnTo>
                  <a:lnTo>
                    <a:pt x="38523" y="19793"/>
                  </a:lnTo>
                  <a:cubicBezTo>
                    <a:pt x="38523" y="9893"/>
                    <a:pt x="31288" y="1198"/>
                    <a:pt x="21451" y="119"/>
                  </a:cubicBezTo>
                  <a:cubicBezTo>
                    <a:pt x="9837" y="-1150"/>
                    <a:pt x="0" y="7925"/>
                    <a:pt x="0" y="19285"/>
                  </a:cubicBezTo>
                  <a:lnTo>
                    <a:pt x="0" y="187657"/>
                  </a:lnTo>
                  <a:lnTo>
                    <a:pt x="38586" y="187657"/>
                  </a:lnTo>
                  <a:lnTo>
                    <a:pt x="38586" y="167094"/>
                  </a:lnTo>
                  <a:lnTo>
                    <a:pt x="214701" y="167094"/>
                  </a:lnTo>
                  <a:cubicBezTo>
                    <a:pt x="224792" y="167094"/>
                    <a:pt x="230948" y="155988"/>
                    <a:pt x="225617" y="147420"/>
                  </a:cubicBezTo>
                  <a:lnTo>
                    <a:pt x="197819" y="10280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0" name="Google Shape;990;p34"/>
            <p:cNvSpPr/>
            <p:nvPr/>
          </p:nvSpPr>
          <p:spPr>
            <a:xfrm>
              <a:off x="3251759" y="4392584"/>
              <a:ext cx="128579" cy="128579"/>
            </a:xfrm>
            <a:custGeom>
              <a:rect b="b" l="l" r="r" t="t"/>
              <a:pathLst>
                <a:path extrusionOk="0" h="128579" w="128579">
                  <a:moveTo>
                    <a:pt x="128579" y="64290"/>
                  </a:moveTo>
                  <a:cubicBezTo>
                    <a:pt x="128579" y="99796"/>
                    <a:pt x="99796" y="128580"/>
                    <a:pt x="64290" y="128580"/>
                  </a:cubicBezTo>
                  <a:cubicBezTo>
                    <a:pt x="28783" y="128580"/>
                    <a:pt x="0" y="99796"/>
                    <a:pt x="0" y="64290"/>
                  </a:cubicBezTo>
                  <a:cubicBezTo>
                    <a:pt x="0" y="28784"/>
                    <a:pt x="28783" y="0"/>
                    <a:pt x="64290" y="0"/>
                  </a:cubicBezTo>
                  <a:cubicBezTo>
                    <a:pt x="99796" y="0"/>
                    <a:pt x="128579" y="28784"/>
                    <a:pt x="128579"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1" name="Google Shape;991;p34"/>
            <p:cNvSpPr/>
            <p:nvPr/>
          </p:nvSpPr>
          <p:spPr>
            <a:xfrm>
              <a:off x="3200606" y="4560956"/>
              <a:ext cx="413959" cy="431940"/>
            </a:xfrm>
            <a:custGeom>
              <a:rect b="b" l="l" r="r" t="t"/>
              <a:pathLst>
                <a:path extrusionOk="0" h="431940" w="413959">
                  <a:moveTo>
                    <a:pt x="51406" y="64"/>
                  </a:moveTo>
                  <a:cubicBezTo>
                    <a:pt x="23038" y="64"/>
                    <a:pt x="0" y="23101"/>
                    <a:pt x="0" y="51470"/>
                  </a:cubicBezTo>
                  <a:lnTo>
                    <a:pt x="0" y="392593"/>
                  </a:lnTo>
                  <a:cubicBezTo>
                    <a:pt x="0" y="413600"/>
                    <a:pt x="16501" y="431370"/>
                    <a:pt x="37508" y="431941"/>
                  </a:cubicBezTo>
                  <a:cubicBezTo>
                    <a:pt x="37888" y="431941"/>
                    <a:pt x="38206" y="431941"/>
                    <a:pt x="38586" y="431941"/>
                  </a:cubicBezTo>
                  <a:cubicBezTo>
                    <a:pt x="59911" y="431941"/>
                    <a:pt x="77173" y="414679"/>
                    <a:pt x="77173" y="393355"/>
                  </a:cubicBezTo>
                  <a:lnTo>
                    <a:pt x="77173" y="266108"/>
                  </a:lnTo>
                  <a:lnTo>
                    <a:pt x="154283" y="266108"/>
                  </a:lnTo>
                  <a:lnTo>
                    <a:pt x="154283" y="392530"/>
                  </a:lnTo>
                  <a:cubicBezTo>
                    <a:pt x="154283" y="413536"/>
                    <a:pt x="170784" y="431306"/>
                    <a:pt x="191790" y="431877"/>
                  </a:cubicBezTo>
                  <a:cubicBezTo>
                    <a:pt x="192171" y="431877"/>
                    <a:pt x="192488" y="431877"/>
                    <a:pt x="192869" y="431877"/>
                  </a:cubicBezTo>
                  <a:cubicBezTo>
                    <a:pt x="214193" y="431877"/>
                    <a:pt x="231456" y="414615"/>
                    <a:pt x="231456" y="393291"/>
                  </a:cubicBezTo>
                  <a:lnTo>
                    <a:pt x="231456" y="77110"/>
                  </a:lnTo>
                  <a:lnTo>
                    <a:pt x="374632" y="77110"/>
                  </a:lnTo>
                  <a:cubicBezTo>
                    <a:pt x="394941" y="77110"/>
                    <a:pt x="412394" y="61688"/>
                    <a:pt x="413853" y="41443"/>
                  </a:cubicBezTo>
                  <a:cubicBezTo>
                    <a:pt x="415504" y="18849"/>
                    <a:pt x="397670" y="0"/>
                    <a:pt x="375394" y="0"/>
                  </a:cubicBezTo>
                  <a:lnTo>
                    <a:pt x="51470"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92" name="Google Shape;992;p34"/>
          <p:cNvGrpSpPr/>
          <p:nvPr/>
        </p:nvGrpSpPr>
        <p:grpSpPr>
          <a:xfrm>
            <a:off x="1799222" y="3455681"/>
            <a:ext cx="277757" cy="277570"/>
            <a:chOff x="1931048" y="4334959"/>
            <a:chExt cx="658192" cy="657748"/>
          </a:xfrm>
        </p:grpSpPr>
        <p:sp>
          <p:nvSpPr>
            <p:cNvPr id="993" name="Google Shape;993;p34"/>
            <p:cNvSpPr/>
            <p:nvPr/>
          </p:nvSpPr>
          <p:spPr>
            <a:xfrm>
              <a:off x="1983797" y="4501801"/>
              <a:ext cx="113894" cy="219658"/>
            </a:xfrm>
            <a:custGeom>
              <a:rect b="b" l="l" r="r" t="t"/>
              <a:pathLst>
                <a:path extrusionOk="0" h="219658" w="113894">
                  <a:moveTo>
                    <a:pt x="19230" y="219658"/>
                  </a:moveTo>
                  <a:lnTo>
                    <a:pt x="19230" y="219658"/>
                  </a:lnTo>
                  <a:cubicBezTo>
                    <a:pt x="8568" y="219658"/>
                    <a:pt x="0" y="210963"/>
                    <a:pt x="0" y="200365"/>
                  </a:cubicBezTo>
                  <a:cubicBezTo>
                    <a:pt x="127" y="126999"/>
                    <a:pt x="28750" y="58013"/>
                    <a:pt x="80473" y="6036"/>
                  </a:cubicBezTo>
                  <a:cubicBezTo>
                    <a:pt x="87518" y="-1072"/>
                    <a:pt x="98878" y="-2151"/>
                    <a:pt x="106684" y="4132"/>
                  </a:cubicBezTo>
                  <a:cubicBezTo>
                    <a:pt x="115760" y="11430"/>
                    <a:pt x="116267" y="24758"/>
                    <a:pt x="108207" y="32818"/>
                  </a:cubicBezTo>
                  <a:cubicBezTo>
                    <a:pt x="63401" y="77624"/>
                    <a:pt x="38714" y="137154"/>
                    <a:pt x="38587" y="200428"/>
                  </a:cubicBezTo>
                  <a:cubicBezTo>
                    <a:pt x="38587" y="211090"/>
                    <a:pt x="29955" y="219658"/>
                    <a:pt x="19293" y="219658"/>
                  </a:cubicBezTo>
                  <a:lnTo>
                    <a:pt x="19293" y="21965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4" name="Google Shape;994;p34"/>
            <p:cNvSpPr/>
            <p:nvPr/>
          </p:nvSpPr>
          <p:spPr>
            <a:xfrm>
              <a:off x="2422576" y="4501664"/>
              <a:ext cx="113871" cy="219794"/>
            </a:xfrm>
            <a:custGeom>
              <a:rect b="b" l="l" r="r" t="t"/>
              <a:pathLst>
                <a:path extrusionOk="0" h="219794" w="113871">
                  <a:moveTo>
                    <a:pt x="94578" y="219795"/>
                  </a:moveTo>
                  <a:cubicBezTo>
                    <a:pt x="83980" y="219795"/>
                    <a:pt x="75349" y="211163"/>
                    <a:pt x="75285" y="200565"/>
                  </a:cubicBezTo>
                  <a:cubicBezTo>
                    <a:pt x="75158" y="137227"/>
                    <a:pt x="50407" y="77697"/>
                    <a:pt x="5664" y="32954"/>
                  </a:cubicBezTo>
                  <a:cubicBezTo>
                    <a:pt x="-1888" y="25402"/>
                    <a:pt x="-1888" y="13217"/>
                    <a:pt x="5664" y="5664"/>
                  </a:cubicBezTo>
                  <a:cubicBezTo>
                    <a:pt x="13217" y="-1888"/>
                    <a:pt x="25402" y="-1888"/>
                    <a:pt x="32954" y="5664"/>
                  </a:cubicBezTo>
                  <a:cubicBezTo>
                    <a:pt x="84995" y="57705"/>
                    <a:pt x="113745" y="126882"/>
                    <a:pt x="113872" y="200438"/>
                  </a:cubicBezTo>
                  <a:cubicBezTo>
                    <a:pt x="113872" y="211100"/>
                    <a:pt x="105304" y="219731"/>
                    <a:pt x="94642" y="219731"/>
                  </a:cubicBezTo>
                  <a:lnTo>
                    <a:pt x="94642" y="21973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5" name="Google Shape;995;p34"/>
            <p:cNvSpPr/>
            <p:nvPr/>
          </p:nvSpPr>
          <p:spPr>
            <a:xfrm>
              <a:off x="2189403" y="4935823"/>
              <a:ext cx="141356" cy="43746"/>
            </a:xfrm>
            <a:custGeom>
              <a:rect b="b" l="l" r="r" t="t"/>
              <a:pathLst>
                <a:path extrusionOk="0" h="43746" w="141356">
                  <a:moveTo>
                    <a:pt x="70719" y="43747"/>
                  </a:moveTo>
                  <a:cubicBezTo>
                    <a:pt x="52251" y="43747"/>
                    <a:pt x="33783" y="41906"/>
                    <a:pt x="15441" y="38162"/>
                  </a:cubicBezTo>
                  <a:cubicBezTo>
                    <a:pt x="5033" y="36067"/>
                    <a:pt x="-1758" y="25849"/>
                    <a:pt x="400" y="15441"/>
                  </a:cubicBezTo>
                  <a:cubicBezTo>
                    <a:pt x="2494" y="5033"/>
                    <a:pt x="12712" y="-1758"/>
                    <a:pt x="23121" y="400"/>
                  </a:cubicBezTo>
                  <a:cubicBezTo>
                    <a:pt x="54663" y="6810"/>
                    <a:pt x="86712" y="6810"/>
                    <a:pt x="118254" y="400"/>
                  </a:cubicBezTo>
                  <a:cubicBezTo>
                    <a:pt x="128662" y="-1694"/>
                    <a:pt x="138880" y="5033"/>
                    <a:pt x="140974" y="15441"/>
                  </a:cubicBezTo>
                  <a:cubicBezTo>
                    <a:pt x="143069" y="25849"/>
                    <a:pt x="136342" y="36067"/>
                    <a:pt x="125933" y="38162"/>
                  </a:cubicBezTo>
                  <a:cubicBezTo>
                    <a:pt x="107592" y="41906"/>
                    <a:pt x="89124" y="43747"/>
                    <a:pt x="70656" y="4374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6" name="Google Shape;996;p34"/>
            <p:cNvSpPr/>
            <p:nvPr/>
          </p:nvSpPr>
          <p:spPr>
            <a:xfrm>
              <a:off x="2176524" y="4660644"/>
              <a:ext cx="167197" cy="132656"/>
            </a:xfrm>
            <a:custGeom>
              <a:rect b="b" l="l" r="r" t="t"/>
              <a:pathLst>
                <a:path extrusionOk="0" h="132656" w="167197">
                  <a:moveTo>
                    <a:pt x="53834" y="132657"/>
                  </a:moveTo>
                  <a:cubicBezTo>
                    <a:pt x="48884" y="132657"/>
                    <a:pt x="43933" y="130753"/>
                    <a:pt x="40189" y="127009"/>
                  </a:cubicBezTo>
                  <a:lnTo>
                    <a:pt x="5664" y="92484"/>
                  </a:lnTo>
                  <a:cubicBezTo>
                    <a:pt x="-1888" y="84932"/>
                    <a:pt x="-1888" y="72747"/>
                    <a:pt x="5664" y="65194"/>
                  </a:cubicBezTo>
                  <a:cubicBezTo>
                    <a:pt x="13216" y="57642"/>
                    <a:pt x="25402" y="57642"/>
                    <a:pt x="32954" y="65194"/>
                  </a:cubicBezTo>
                  <a:lnTo>
                    <a:pt x="53834" y="86074"/>
                  </a:lnTo>
                  <a:lnTo>
                    <a:pt x="134244" y="5664"/>
                  </a:lnTo>
                  <a:cubicBezTo>
                    <a:pt x="141796" y="-1888"/>
                    <a:pt x="153981" y="-1888"/>
                    <a:pt x="161534" y="5664"/>
                  </a:cubicBezTo>
                  <a:cubicBezTo>
                    <a:pt x="169086" y="13217"/>
                    <a:pt x="169086" y="25402"/>
                    <a:pt x="161534" y="32954"/>
                  </a:cubicBezTo>
                  <a:lnTo>
                    <a:pt x="67479" y="127009"/>
                  </a:lnTo>
                  <a:cubicBezTo>
                    <a:pt x="63734" y="130753"/>
                    <a:pt x="58784" y="132657"/>
                    <a:pt x="53834" y="132657"/>
                  </a:cubicBezTo>
                  <a:lnTo>
                    <a:pt x="53834" y="13265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7" name="Google Shape;997;p34"/>
            <p:cNvSpPr/>
            <p:nvPr/>
          </p:nvSpPr>
          <p:spPr>
            <a:xfrm>
              <a:off x="2208716" y="4334959"/>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8" name="Google Shape;998;p34"/>
            <p:cNvSpPr/>
            <p:nvPr/>
          </p:nvSpPr>
          <p:spPr>
            <a:xfrm>
              <a:off x="2167328" y="4475977"/>
              <a:ext cx="185697" cy="102876"/>
            </a:xfrm>
            <a:custGeom>
              <a:rect b="b" l="l" r="r" t="t"/>
              <a:pathLst>
                <a:path extrusionOk="0" h="102876" w="185697">
                  <a:moveTo>
                    <a:pt x="123385" y="0"/>
                  </a:move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ubicBezTo>
                    <a:pt x="167683" y="16057"/>
                    <a:pt x="147121" y="0"/>
                    <a:pt x="12351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9" name="Google Shape;999;p34"/>
            <p:cNvSpPr/>
            <p:nvPr/>
          </p:nvSpPr>
          <p:spPr>
            <a:xfrm>
              <a:off x="1972437" y="4748875"/>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0" name="Google Shape;1000;p34"/>
            <p:cNvSpPr/>
            <p:nvPr/>
          </p:nvSpPr>
          <p:spPr>
            <a:xfrm>
              <a:off x="1931048" y="4889831"/>
              <a:ext cx="185697" cy="102876"/>
            </a:xfrm>
            <a:custGeom>
              <a:rect b="b" l="l" r="r" t="t"/>
              <a:pathLst>
                <a:path extrusionOk="0" h="102876" w="185697">
                  <a:moveTo>
                    <a:pt x="123385" y="0"/>
                  </a:move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ubicBezTo>
                    <a:pt x="167683" y="16057"/>
                    <a:pt x="147120" y="0"/>
                    <a:pt x="12351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1" name="Google Shape;1001;p34"/>
            <p:cNvSpPr/>
            <p:nvPr/>
          </p:nvSpPr>
          <p:spPr>
            <a:xfrm>
              <a:off x="2444932" y="4748875"/>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2" name="Google Shape;1002;p34"/>
            <p:cNvSpPr/>
            <p:nvPr/>
          </p:nvSpPr>
          <p:spPr>
            <a:xfrm>
              <a:off x="2403543" y="4889831"/>
              <a:ext cx="185697" cy="102876"/>
            </a:xfrm>
            <a:custGeom>
              <a:rect b="b" l="l" r="r" t="t"/>
              <a:pathLst>
                <a:path extrusionOk="0" h="102876" w="185697">
                  <a:moveTo>
                    <a:pt x="123385" y="0"/>
                  </a:move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ubicBezTo>
                    <a:pt x="167683" y="16057"/>
                    <a:pt x="147121" y="0"/>
                    <a:pt x="123512" y="0"/>
                  </a:cubicBezTo>
                  <a:lnTo>
                    <a:pt x="123512"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03" name="Google Shape;1003;p34"/>
          <p:cNvGrpSpPr/>
          <p:nvPr/>
        </p:nvGrpSpPr>
        <p:grpSpPr>
          <a:xfrm>
            <a:off x="1043602" y="3455708"/>
            <a:ext cx="277733" cy="277543"/>
            <a:chOff x="726794" y="4335022"/>
            <a:chExt cx="658135" cy="657684"/>
          </a:xfrm>
        </p:grpSpPr>
        <p:sp>
          <p:nvSpPr>
            <p:cNvPr id="1004" name="Google Shape;1004;p34"/>
            <p:cNvSpPr/>
            <p:nvPr/>
          </p:nvSpPr>
          <p:spPr>
            <a:xfrm>
              <a:off x="726794" y="4502886"/>
              <a:ext cx="239282" cy="489757"/>
            </a:xfrm>
            <a:custGeom>
              <a:rect b="b" l="l" r="r" t="t"/>
              <a:pathLst>
                <a:path extrusionOk="0" h="489757" w="239282">
                  <a:moveTo>
                    <a:pt x="153098" y="458215"/>
                  </a:moveTo>
                  <a:lnTo>
                    <a:pt x="182736" y="130928"/>
                  </a:lnTo>
                  <a:cubicBezTo>
                    <a:pt x="185338" y="102115"/>
                    <a:pt x="198539" y="75459"/>
                    <a:pt x="219926" y="55976"/>
                  </a:cubicBezTo>
                  <a:cubicBezTo>
                    <a:pt x="225892" y="50518"/>
                    <a:pt x="232429" y="45758"/>
                    <a:pt x="239283" y="41696"/>
                  </a:cubicBezTo>
                  <a:cubicBezTo>
                    <a:pt x="226400" y="16818"/>
                    <a:pt x="200443" y="0"/>
                    <a:pt x="170805" y="0"/>
                  </a:cubicBezTo>
                  <a:lnTo>
                    <a:pt x="107721" y="0"/>
                  </a:lnTo>
                  <a:cubicBezTo>
                    <a:pt x="67484" y="0"/>
                    <a:pt x="33975" y="30971"/>
                    <a:pt x="30865" y="71080"/>
                  </a:cubicBezTo>
                  <a:lnTo>
                    <a:pt x="84" y="462023"/>
                  </a:lnTo>
                  <a:cubicBezTo>
                    <a:pt x="-1121" y="477001"/>
                    <a:pt x="10746" y="489757"/>
                    <a:pt x="25724" y="489757"/>
                  </a:cubicBezTo>
                  <a:lnTo>
                    <a:pt x="158239" y="489757"/>
                  </a:lnTo>
                  <a:cubicBezTo>
                    <a:pt x="153986" y="479920"/>
                    <a:pt x="152146" y="469131"/>
                    <a:pt x="153098" y="45827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5" name="Google Shape;1005;p34"/>
            <p:cNvSpPr/>
            <p:nvPr/>
          </p:nvSpPr>
          <p:spPr>
            <a:xfrm>
              <a:off x="918248" y="4567176"/>
              <a:ext cx="246853" cy="425530"/>
            </a:xfrm>
            <a:custGeom>
              <a:rect b="b" l="l" r="r" t="t"/>
              <a:pathLst>
                <a:path extrusionOk="0" h="425530" w="246853">
                  <a:moveTo>
                    <a:pt x="106533" y="0"/>
                  </a:moveTo>
                  <a:cubicBezTo>
                    <a:pt x="66614" y="0"/>
                    <a:pt x="33358" y="30399"/>
                    <a:pt x="29741" y="70192"/>
                  </a:cubicBezTo>
                  <a:lnTo>
                    <a:pt x="103" y="397479"/>
                  </a:lnTo>
                  <a:cubicBezTo>
                    <a:pt x="-1230" y="412521"/>
                    <a:pt x="10574" y="425531"/>
                    <a:pt x="25679" y="425531"/>
                  </a:cubicBezTo>
                  <a:lnTo>
                    <a:pt x="156988" y="425531"/>
                  </a:lnTo>
                  <a:cubicBezTo>
                    <a:pt x="152482" y="415250"/>
                    <a:pt x="150705" y="403826"/>
                    <a:pt x="152037" y="392466"/>
                  </a:cubicBezTo>
                  <a:lnTo>
                    <a:pt x="179454" y="153965"/>
                  </a:lnTo>
                  <a:cubicBezTo>
                    <a:pt x="184214" y="112332"/>
                    <a:pt x="210742" y="77998"/>
                    <a:pt x="246854" y="61688"/>
                  </a:cubicBezTo>
                  <a:cubicBezTo>
                    <a:pt x="239619" y="26211"/>
                    <a:pt x="208331" y="63"/>
                    <a:pt x="171331" y="63"/>
                  </a:cubicBezTo>
                  <a:lnTo>
                    <a:pt x="106597" y="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6" name="Google Shape;1006;p34"/>
            <p:cNvSpPr/>
            <p:nvPr/>
          </p:nvSpPr>
          <p:spPr>
            <a:xfrm>
              <a:off x="801830" y="4335022"/>
              <a:ext cx="128579" cy="128579"/>
            </a:xfrm>
            <a:custGeom>
              <a:rect b="b" l="l" r="r" t="t"/>
              <a:pathLst>
                <a:path extrusionOk="0" h="128579" w="128579">
                  <a:moveTo>
                    <a:pt x="128580" y="64290"/>
                  </a:moveTo>
                  <a:cubicBezTo>
                    <a:pt x="128580" y="99796"/>
                    <a:pt x="99796" y="128580"/>
                    <a:pt x="64290" y="128580"/>
                  </a:cubicBezTo>
                  <a:cubicBezTo>
                    <a:pt x="28784" y="128580"/>
                    <a:pt x="0" y="99796"/>
                    <a:pt x="0" y="64290"/>
                  </a:cubicBezTo>
                  <a:cubicBezTo>
                    <a:pt x="0" y="28783"/>
                    <a:pt x="28784" y="0"/>
                    <a:pt x="64290" y="0"/>
                  </a:cubicBezTo>
                  <a:cubicBezTo>
                    <a:pt x="99796" y="0"/>
                    <a:pt x="128580" y="28783"/>
                    <a:pt x="128580"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7" name="Google Shape;1007;p34"/>
            <p:cNvSpPr/>
            <p:nvPr/>
          </p:nvSpPr>
          <p:spPr>
            <a:xfrm>
              <a:off x="992859" y="4399248"/>
              <a:ext cx="128579" cy="128579"/>
            </a:xfrm>
            <a:custGeom>
              <a:rect b="b" l="l" r="r" t="t"/>
              <a:pathLst>
                <a:path extrusionOk="0" h="128579" w="128579">
                  <a:moveTo>
                    <a:pt x="128580" y="64290"/>
                  </a:moveTo>
                  <a:cubicBezTo>
                    <a:pt x="128580" y="99796"/>
                    <a:pt x="99796" y="128580"/>
                    <a:pt x="64290" y="128580"/>
                  </a:cubicBezTo>
                  <a:cubicBezTo>
                    <a:pt x="28784" y="128580"/>
                    <a:pt x="0" y="99796"/>
                    <a:pt x="0" y="64290"/>
                  </a:cubicBezTo>
                  <a:cubicBezTo>
                    <a:pt x="0" y="28783"/>
                    <a:pt x="28783" y="0"/>
                    <a:pt x="64290" y="0"/>
                  </a:cubicBezTo>
                  <a:cubicBezTo>
                    <a:pt x="99796" y="0"/>
                    <a:pt x="128580" y="28783"/>
                    <a:pt x="128580"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8" name="Google Shape;1008;p34"/>
            <p:cNvSpPr/>
            <p:nvPr/>
          </p:nvSpPr>
          <p:spPr>
            <a:xfrm>
              <a:off x="1182364" y="4489241"/>
              <a:ext cx="128579" cy="128579"/>
            </a:xfrm>
            <a:custGeom>
              <a:rect b="b" l="l" r="r" t="t"/>
              <a:pathLst>
                <a:path extrusionOk="0" h="128579" w="128579">
                  <a:moveTo>
                    <a:pt x="128580" y="64290"/>
                  </a:moveTo>
                  <a:cubicBezTo>
                    <a:pt x="128580" y="99796"/>
                    <a:pt x="99796" y="128580"/>
                    <a:pt x="64290" y="128580"/>
                  </a:cubicBezTo>
                  <a:cubicBezTo>
                    <a:pt x="28784" y="128580"/>
                    <a:pt x="0" y="99796"/>
                    <a:pt x="0" y="64290"/>
                  </a:cubicBezTo>
                  <a:cubicBezTo>
                    <a:pt x="0" y="28783"/>
                    <a:pt x="28784" y="0"/>
                    <a:pt x="64290" y="0"/>
                  </a:cubicBezTo>
                  <a:cubicBezTo>
                    <a:pt x="99796" y="0"/>
                    <a:pt x="128580" y="28783"/>
                    <a:pt x="128580"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9" name="Google Shape;1009;p34"/>
            <p:cNvSpPr/>
            <p:nvPr/>
          </p:nvSpPr>
          <p:spPr>
            <a:xfrm>
              <a:off x="1108443" y="4657169"/>
              <a:ext cx="276486" cy="335410"/>
            </a:xfrm>
            <a:custGeom>
              <a:rect b="b" l="l" r="r" t="t"/>
              <a:pathLst>
                <a:path extrusionOk="0" h="335410" w="276486">
                  <a:moveTo>
                    <a:pt x="248894" y="68288"/>
                  </a:moveTo>
                  <a:cubicBezTo>
                    <a:pt x="244388" y="29384"/>
                    <a:pt x="211450" y="0"/>
                    <a:pt x="172292" y="0"/>
                  </a:cubicBezTo>
                  <a:lnTo>
                    <a:pt x="104194" y="0"/>
                  </a:lnTo>
                  <a:cubicBezTo>
                    <a:pt x="65037" y="0"/>
                    <a:pt x="32035" y="29384"/>
                    <a:pt x="27592" y="68288"/>
                  </a:cubicBezTo>
                  <a:lnTo>
                    <a:pt x="176" y="306788"/>
                  </a:lnTo>
                  <a:cubicBezTo>
                    <a:pt x="-1601" y="322020"/>
                    <a:pt x="10330" y="335411"/>
                    <a:pt x="25688" y="335411"/>
                  </a:cubicBezTo>
                  <a:lnTo>
                    <a:pt x="250798" y="335411"/>
                  </a:lnTo>
                  <a:cubicBezTo>
                    <a:pt x="266156" y="335411"/>
                    <a:pt x="278088" y="322020"/>
                    <a:pt x="276311" y="306788"/>
                  </a:cubicBezTo>
                  <a:lnTo>
                    <a:pt x="248894" y="6828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10" name="Google Shape;1010;p34"/>
          <p:cNvGrpSpPr/>
          <p:nvPr/>
        </p:nvGrpSpPr>
        <p:grpSpPr>
          <a:xfrm>
            <a:off x="7835878" y="2776504"/>
            <a:ext cx="277725" cy="277704"/>
            <a:chOff x="11029464" y="3083561"/>
            <a:chExt cx="658115" cy="658066"/>
          </a:xfrm>
        </p:grpSpPr>
        <p:sp>
          <p:nvSpPr>
            <p:cNvPr id="1011" name="Google Shape;1011;p34"/>
            <p:cNvSpPr/>
            <p:nvPr/>
          </p:nvSpPr>
          <p:spPr>
            <a:xfrm>
              <a:off x="11072898" y="3381147"/>
              <a:ext cx="102812" cy="102812"/>
            </a:xfrm>
            <a:custGeom>
              <a:rect b="b" l="l" r="r" t="t"/>
              <a:pathLst>
                <a:path extrusionOk="0" h="102812" w="102812">
                  <a:moveTo>
                    <a:pt x="102813" y="51406"/>
                  </a:moveTo>
                  <a:cubicBezTo>
                    <a:pt x="102813" y="79797"/>
                    <a:pt x="79798" y="102813"/>
                    <a:pt x="51407" y="102813"/>
                  </a:cubicBezTo>
                  <a:cubicBezTo>
                    <a:pt x="23016" y="102813"/>
                    <a:pt x="1" y="79797"/>
                    <a:pt x="1" y="51406"/>
                  </a:cubicBezTo>
                  <a:cubicBezTo>
                    <a:pt x="1"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2" name="Google Shape;1012;p34"/>
            <p:cNvSpPr/>
            <p:nvPr/>
          </p:nvSpPr>
          <p:spPr>
            <a:xfrm>
              <a:off x="11029464" y="3523118"/>
              <a:ext cx="189617" cy="218509"/>
            </a:xfrm>
            <a:custGeom>
              <a:rect b="b" l="l" r="r" t="t"/>
              <a:pathLst>
                <a:path extrusionOk="0" h="218509" w="189617">
                  <a:moveTo>
                    <a:pt x="119846" y="0"/>
                  </a:moveTo>
                  <a:lnTo>
                    <a:pt x="69772" y="0"/>
                  </a:lnTo>
                  <a:cubicBezTo>
                    <a:pt x="43688" y="0"/>
                    <a:pt x="21730" y="19547"/>
                    <a:pt x="18683" y="45441"/>
                  </a:cubicBezTo>
                  <a:lnTo>
                    <a:pt x="88" y="204166"/>
                  </a:lnTo>
                  <a:cubicBezTo>
                    <a:pt x="-801" y="211782"/>
                    <a:pt x="5165" y="218509"/>
                    <a:pt x="12844" y="218509"/>
                  </a:cubicBezTo>
                  <a:lnTo>
                    <a:pt x="176773" y="218509"/>
                  </a:lnTo>
                  <a:cubicBezTo>
                    <a:pt x="184453" y="218509"/>
                    <a:pt x="190419" y="211782"/>
                    <a:pt x="189530" y="204166"/>
                  </a:cubicBezTo>
                  <a:lnTo>
                    <a:pt x="170935" y="45441"/>
                  </a:lnTo>
                  <a:cubicBezTo>
                    <a:pt x="167888" y="19547"/>
                    <a:pt x="145930" y="0"/>
                    <a:pt x="11984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3" name="Google Shape;1013;p34"/>
            <p:cNvSpPr/>
            <p:nvPr/>
          </p:nvSpPr>
          <p:spPr>
            <a:xfrm>
              <a:off x="11307401" y="3381147"/>
              <a:ext cx="102812" cy="102812"/>
            </a:xfrm>
            <a:custGeom>
              <a:rect b="b" l="l" r="r" t="t"/>
              <a:pathLst>
                <a:path extrusionOk="0" h="102812" w="102812">
                  <a:moveTo>
                    <a:pt x="102813" y="51406"/>
                  </a:moveTo>
                  <a:cubicBezTo>
                    <a:pt x="102813" y="79797"/>
                    <a:pt x="79798" y="102813"/>
                    <a:pt x="51406" y="102813"/>
                  </a:cubicBezTo>
                  <a:cubicBezTo>
                    <a:pt x="23015" y="102813"/>
                    <a:pt x="0" y="79797"/>
                    <a:pt x="0" y="51406"/>
                  </a:cubicBezTo>
                  <a:cubicBezTo>
                    <a:pt x="0" y="23015"/>
                    <a:pt x="23015" y="0"/>
                    <a:pt x="51406"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4" name="Google Shape;1014;p34"/>
            <p:cNvSpPr/>
            <p:nvPr/>
          </p:nvSpPr>
          <p:spPr>
            <a:xfrm>
              <a:off x="11264030" y="3523118"/>
              <a:ext cx="189617" cy="218509"/>
            </a:xfrm>
            <a:custGeom>
              <a:rect b="b" l="l" r="r" t="t"/>
              <a:pathLst>
                <a:path extrusionOk="0" h="218509" w="189617">
                  <a:moveTo>
                    <a:pt x="119846" y="0"/>
                  </a:moveTo>
                  <a:lnTo>
                    <a:pt x="69772" y="0"/>
                  </a:lnTo>
                  <a:cubicBezTo>
                    <a:pt x="43688" y="0"/>
                    <a:pt x="21730" y="19547"/>
                    <a:pt x="18683" y="45441"/>
                  </a:cubicBezTo>
                  <a:lnTo>
                    <a:pt x="88" y="204166"/>
                  </a:lnTo>
                  <a:cubicBezTo>
                    <a:pt x="-801" y="211782"/>
                    <a:pt x="5165" y="218509"/>
                    <a:pt x="12844" y="218509"/>
                  </a:cubicBezTo>
                  <a:lnTo>
                    <a:pt x="176774" y="218509"/>
                  </a:lnTo>
                  <a:cubicBezTo>
                    <a:pt x="184453" y="218509"/>
                    <a:pt x="190419" y="211782"/>
                    <a:pt x="189530" y="204166"/>
                  </a:cubicBezTo>
                  <a:lnTo>
                    <a:pt x="170935" y="45441"/>
                  </a:lnTo>
                  <a:cubicBezTo>
                    <a:pt x="167889" y="19547"/>
                    <a:pt x="145930" y="0"/>
                    <a:pt x="11984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5" name="Google Shape;1015;p34"/>
            <p:cNvSpPr/>
            <p:nvPr/>
          </p:nvSpPr>
          <p:spPr>
            <a:xfrm>
              <a:off x="11541395" y="3381147"/>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6" name="Google Shape;1016;p34"/>
            <p:cNvSpPr/>
            <p:nvPr/>
          </p:nvSpPr>
          <p:spPr>
            <a:xfrm>
              <a:off x="11497961" y="3523118"/>
              <a:ext cx="189618" cy="218509"/>
            </a:xfrm>
            <a:custGeom>
              <a:rect b="b" l="l" r="r" t="t"/>
              <a:pathLst>
                <a:path extrusionOk="0" h="218509" w="189618">
                  <a:moveTo>
                    <a:pt x="119846" y="0"/>
                  </a:moveTo>
                  <a:lnTo>
                    <a:pt x="69773" y="0"/>
                  </a:lnTo>
                  <a:cubicBezTo>
                    <a:pt x="43688" y="0"/>
                    <a:pt x="21729" y="19547"/>
                    <a:pt x="18683" y="45441"/>
                  </a:cubicBezTo>
                  <a:lnTo>
                    <a:pt x="88" y="204166"/>
                  </a:lnTo>
                  <a:cubicBezTo>
                    <a:pt x="-800" y="211782"/>
                    <a:pt x="5165" y="218509"/>
                    <a:pt x="12844" y="218509"/>
                  </a:cubicBezTo>
                  <a:lnTo>
                    <a:pt x="176774" y="218509"/>
                  </a:lnTo>
                  <a:cubicBezTo>
                    <a:pt x="184453" y="218509"/>
                    <a:pt x="190418" y="211782"/>
                    <a:pt x="189531" y="204166"/>
                  </a:cubicBezTo>
                  <a:lnTo>
                    <a:pt x="170935" y="45441"/>
                  </a:lnTo>
                  <a:cubicBezTo>
                    <a:pt x="167889" y="19547"/>
                    <a:pt x="145930" y="0"/>
                    <a:pt x="119846" y="0"/>
                  </a:cubicBezTo>
                  <a:lnTo>
                    <a:pt x="119846"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7" name="Google Shape;1017;p34"/>
            <p:cNvSpPr/>
            <p:nvPr/>
          </p:nvSpPr>
          <p:spPr>
            <a:xfrm>
              <a:off x="11122142" y="3083561"/>
              <a:ext cx="473008" cy="257095"/>
            </a:xfrm>
            <a:custGeom>
              <a:rect b="b" l="l" r="r" t="t"/>
              <a:pathLst>
                <a:path extrusionOk="0" h="257095" w="473008">
                  <a:moveTo>
                    <a:pt x="455301" y="0"/>
                  </a:moveTo>
                  <a:lnTo>
                    <a:pt x="363595" y="0"/>
                  </a:lnTo>
                  <a:cubicBezTo>
                    <a:pt x="356423" y="0"/>
                    <a:pt x="349823" y="4125"/>
                    <a:pt x="346967" y="10726"/>
                  </a:cubicBezTo>
                  <a:cubicBezTo>
                    <a:pt x="340748" y="24878"/>
                    <a:pt x="350966" y="38586"/>
                    <a:pt x="364420" y="38586"/>
                  </a:cubicBezTo>
                  <a:lnTo>
                    <a:pt x="405038" y="38586"/>
                  </a:lnTo>
                  <a:lnTo>
                    <a:pt x="235333" y="197058"/>
                  </a:lnTo>
                  <a:lnTo>
                    <a:pt x="147688" y="129024"/>
                  </a:lnTo>
                  <a:cubicBezTo>
                    <a:pt x="135185" y="119314"/>
                    <a:pt x="117733" y="120075"/>
                    <a:pt x="106118" y="130864"/>
                  </a:cubicBezTo>
                  <a:lnTo>
                    <a:pt x="6161" y="223713"/>
                  </a:lnTo>
                  <a:cubicBezTo>
                    <a:pt x="-1645" y="230948"/>
                    <a:pt x="-2089" y="243133"/>
                    <a:pt x="5146" y="250939"/>
                  </a:cubicBezTo>
                  <a:cubicBezTo>
                    <a:pt x="8954" y="255001"/>
                    <a:pt x="14094" y="257095"/>
                    <a:pt x="19299" y="257095"/>
                  </a:cubicBezTo>
                  <a:cubicBezTo>
                    <a:pt x="23995" y="257095"/>
                    <a:pt x="28691" y="255382"/>
                    <a:pt x="32436" y="251955"/>
                  </a:cubicBezTo>
                  <a:lnTo>
                    <a:pt x="128394" y="162851"/>
                  </a:lnTo>
                  <a:lnTo>
                    <a:pt x="216039" y="230948"/>
                  </a:lnTo>
                  <a:cubicBezTo>
                    <a:pt x="228605" y="240658"/>
                    <a:pt x="246058" y="239897"/>
                    <a:pt x="257672" y="229044"/>
                  </a:cubicBezTo>
                  <a:lnTo>
                    <a:pt x="434422" y="63909"/>
                  </a:lnTo>
                  <a:lnTo>
                    <a:pt x="434422" y="105923"/>
                  </a:lnTo>
                  <a:cubicBezTo>
                    <a:pt x="434422" y="113094"/>
                    <a:pt x="438546" y="119694"/>
                    <a:pt x="445147" y="122550"/>
                  </a:cubicBezTo>
                  <a:cubicBezTo>
                    <a:pt x="459299" y="128770"/>
                    <a:pt x="473008" y="118552"/>
                    <a:pt x="473008" y="105098"/>
                  </a:cubicBezTo>
                  <a:lnTo>
                    <a:pt x="473008" y="17770"/>
                  </a:lnTo>
                  <a:cubicBezTo>
                    <a:pt x="473008" y="7996"/>
                    <a:pt x="465075" y="63"/>
                    <a:pt x="455301" y="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18" name="Google Shape;1018;p34"/>
          <p:cNvGrpSpPr/>
          <p:nvPr/>
        </p:nvGrpSpPr>
        <p:grpSpPr>
          <a:xfrm>
            <a:off x="7115793" y="2776491"/>
            <a:ext cx="207811" cy="277717"/>
            <a:chOff x="9945109" y="3083530"/>
            <a:chExt cx="492443" cy="658096"/>
          </a:xfrm>
        </p:grpSpPr>
        <p:sp>
          <p:nvSpPr>
            <p:cNvPr id="1019" name="Google Shape;1019;p34"/>
            <p:cNvSpPr/>
            <p:nvPr/>
          </p:nvSpPr>
          <p:spPr>
            <a:xfrm>
              <a:off x="9945109" y="3083530"/>
              <a:ext cx="492443" cy="491058"/>
            </a:xfrm>
            <a:custGeom>
              <a:rect b="b" l="l" r="r" t="t"/>
              <a:pathLst>
                <a:path extrusionOk="0" h="491058" w="492443">
                  <a:moveTo>
                    <a:pt x="357074" y="465291"/>
                  </a:moveTo>
                  <a:cubicBezTo>
                    <a:pt x="437357" y="424801"/>
                    <a:pt x="492444" y="341726"/>
                    <a:pt x="492444" y="245767"/>
                  </a:cubicBezTo>
                  <a:cubicBezTo>
                    <a:pt x="492444" y="111412"/>
                    <a:pt x="384363" y="2189"/>
                    <a:pt x="250262" y="31"/>
                  </a:cubicBezTo>
                  <a:cubicBezTo>
                    <a:pt x="114512" y="-2126"/>
                    <a:pt x="1799" y="106970"/>
                    <a:pt x="21" y="242403"/>
                  </a:cubicBezTo>
                  <a:cubicBezTo>
                    <a:pt x="-1248" y="339758"/>
                    <a:pt x="54157" y="424293"/>
                    <a:pt x="135391" y="465291"/>
                  </a:cubicBezTo>
                  <a:cubicBezTo>
                    <a:pt x="144658" y="469924"/>
                    <a:pt x="150496" y="479381"/>
                    <a:pt x="150496" y="489725"/>
                  </a:cubicBezTo>
                  <a:lnTo>
                    <a:pt x="150496" y="491058"/>
                  </a:lnTo>
                  <a:lnTo>
                    <a:pt x="342033" y="491058"/>
                  </a:lnTo>
                  <a:lnTo>
                    <a:pt x="342033" y="489725"/>
                  </a:lnTo>
                  <a:cubicBezTo>
                    <a:pt x="342033" y="479381"/>
                    <a:pt x="347935" y="469988"/>
                    <a:pt x="357138" y="465291"/>
                  </a:cubicBezTo>
                  <a:lnTo>
                    <a:pt x="357138" y="465291"/>
                  </a:lnTo>
                  <a:close/>
                  <a:moveTo>
                    <a:pt x="199808" y="333919"/>
                  </a:moveTo>
                  <a:cubicBezTo>
                    <a:pt x="194858" y="333919"/>
                    <a:pt x="189908" y="332015"/>
                    <a:pt x="186163" y="328271"/>
                  </a:cubicBezTo>
                  <a:lnTo>
                    <a:pt x="144658" y="286765"/>
                  </a:lnTo>
                  <a:cubicBezTo>
                    <a:pt x="137105" y="279213"/>
                    <a:pt x="137105" y="267028"/>
                    <a:pt x="144658" y="259475"/>
                  </a:cubicBezTo>
                  <a:cubicBezTo>
                    <a:pt x="152210" y="251923"/>
                    <a:pt x="164395" y="251923"/>
                    <a:pt x="171947" y="259475"/>
                  </a:cubicBezTo>
                  <a:lnTo>
                    <a:pt x="199872" y="287400"/>
                  </a:lnTo>
                  <a:lnTo>
                    <a:pt x="314806" y="172465"/>
                  </a:lnTo>
                  <a:cubicBezTo>
                    <a:pt x="322359" y="164913"/>
                    <a:pt x="334544" y="164913"/>
                    <a:pt x="342096" y="172465"/>
                  </a:cubicBezTo>
                  <a:cubicBezTo>
                    <a:pt x="349648" y="180017"/>
                    <a:pt x="349648" y="192203"/>
                    <a:pt x="342096" y="199755"/>
                  </a:cubicBezTo>
                  <a:lnTo>
                    <a:pt x="213580" y="328271"/>
                  </a:lnTo>
                  <a:cubicBezTo>
                    <a:pt x="209835" y="332015"/>
                    <a:pt x="204886" y="333919"/>
                    <a:pt x="199935" y="333919"/>
                  </a:cubicBezTo>
                  <a:lnTo>
                    <a:pt x="199935" y="33391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0" name="Google Shape;1020;p34"/>
            <p:cNvSpPr/>
            <p:nvPr/>
          </p:nvSpPr>
          <p:spPr>
            <a:xfrm>
              <a:off x="10095541" y="3613111"/>
              <a:ext cx="191536" cy="38586"/>
            </a:xfrm>
            <a:custGeom>
              <a:rect b="b" l="l" r="r" t="t"/>
              <a:pathLst>
                <a:path extrusionOk="0" h="38586" w="191536">
                  <a:moveTo>
                    <a:pt x="0" y="0"/>
                  </a:moveTo>
                  <a:lnTo>
                    <a:pt x="191537" y="0"/>
                  </a:lnTo>
                  <a:lnTo>
                    <a:pt x="191537" y="38586"/>
                  </a:lnTo>
                  <a:lnTo>
                    <a:pt x="0" y="38586"/>
                  </a:lnTo>
                  <a:lnTo>
                    <a:pt x="0"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1" name="Google Shape;1021;p34"/>
            <p:cNvSpPr/>
            <p:nvPr/>
          </p:nvSpPr>
          <p:spPr>
            <a:xfrm>
              <a:off x="10095478" y="3690220"/>
              <a:ext cx="191536" cy="51406"/>
            </a:xfrm>
            <a:custGeom>
              <a:rect b="b" l="l" r="r" t="t"/>
              <a:pathLst>
                <a:path extrusionOk="0" h="51406" w="191536">
                  <a:moveTo>
                    <a:pt x="27354" y="51406"/>
                  </a:moveTo>
                  <a:lnTo>
                    <a:pt x="164247" y="51406"/>
                  </a:lnTo>
                  <a:cubicBezTo>
                    <a:pt x="179351" y="51406"/>
                    <a:pt x="191537" y="39158"/>
                    <a:pt x="191537" y="24117"/>
                  </a:cubicBezTo>
                  <a:lnTo>
                    <a:pt x="191537" y="0"/>
                  </a:lnTo>
                  <a:lnTo>
                    <a:pt x="0" y="0"/>
                  </a:lnTo>
                  <a:lnTo>
                    <a:pt x="0" y="24117"/>
                  </a:lnTo>
                  <a:cubicBezTo>
                    <a:pt x="0" y="39221"/>
                    <a:pt x="12249" y="51406"/>
                    <a:pt x="27290"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22" name="Google Shape;1022;p34"/>
          <p:cNvGrpSpPr/>
          <p:nvPr/>
        </p:nvGrpSpPr>
        <p:grpSpPr>
          <a:xfrm>
            <a:off x="6326450" y="2776665"/>
            <a:ext cx="277703" cy="277436"/>
            <a:chOff x="8838994" y="3083942"/>
            <a:chExt cx="658065" cy="657431"/>
          </a:xfrm>
        </p:grpSpPr>
        <p:sp>
          <p:nvSpPr>
            <p:cNvPr id="1023" name="Google Shape;1023;p34"/>
            <p:cNvSpPr/>
            <p:nvPr/>
          </p:nvSpPr>
          <p:spPr>
            <a:xfrm>
              <a:off x="8879875" y="3083942"/>
              <a:ext cx="577084" cy="585716"/>
            </a:xfrm>
            <a:custGeom>
              <a:rect b="b" l="l" r="r" t="t"/>
              <a:pathLst>
                <a:path extrusionOk="0" h="585716" w="577084">
                  <a:moveTo>
                    <a:pt x="122931" y="483855"/>
                  </a:moveTo>
                  <a:cubicBezTo>
                    <a:pt x="122931" y="497437"/>
                    <a:pt x="119060" y="510193"/>
                    <a:pt x="112396" y="520982"/>
                  </a:cubicBezTo>
                  <a:cubicBezTo>
                    <a:pt x="140511" y="530692"/>
                    <a:pt x="162597" y="554047"/>
                    <a:pt x="170149" y="584256"/>
                  </a:cubicBezTo>
                  <a:lnTo>
                    <a:pt x="170149" y="584637"/>
                  </a:lnTo>
                  <a:cubicBezTo>
                    <a:pt x="170149" y="584637"/>
                    <a:pt x="170339" y="584256"/>
                    <a:pt x="170339" y="584256"/>
                  </a:cubicBezTo>
                  <a:cubicBezTo>
                    <a:pt x="177891" y="554111"/>
                    <a:pt x="199977" y="530756"/>
                    <a:pt x="228092" y="520982"/>
                  </a:cubicBezTo>
                  <a:cubicBezTo>
                    <a:pt x="221111" y="509685"/>
                    <a:pt x="217176" y="496231"/>
                    <a:pt x="217557" y="481888"/>
                  </a:cubicBezTo>
                  <a:cubicBezTo>
                    <a:pt x="218572" y="444253"/>
                    <a:pt x="249543" y="413727"/>
                    <a:pt x="287178" y="413155"/>
                  </a:cubicBezTo>
                  <a:cubicBezTo>
                    <a:pt x="324812" y="412584"/>
                    <a:pt x="358893" y="444507"/>
                    <a:pt x="358893" y="483855"/>
                  </a:cubicBezTo>
                  <a:cubicBezTo>
                    <a:pt x="358893" y="497437"/>
                    <a:pt x="355021" y="510193"/>
                    <a:pt x="348358" y="520982"/>
                  </a:cubicBezTo>
                  <a:cubicBezTo>
                    <a:pt x="376472" y="530692"/>
                    <a:pt x="398558" y="554047"/>
                    <a:pt x="406111" y="584256"/>
                  </a:cubicBezTo>
                  <a:lnTo>
                    <a:pt x="406491" y="585716"/>
                  </a:lnTo>
                  <a:lnTo>
                    <a:pt x="406872" y="584256"/>
                  </a:lnTo>
                  <a:cubicBezTo>
                    <a:pt x="414424" y="554111"/>
                    <a:pt x="436510" y="530756"/>
                    <a:pt x="464625" y="520982"/>
                  </a:cubicBezTo>
                  <a:cubicBezTo>
                    <a:pt x="457708" y="509749"/>
                    <a:pt x="453773" y="496484"/>
                    <a:pt x="454090" y="482268"/>
                  </a:cubicBezTo>
                  <a:cubicBezTo>
                    <a:pt x="454915" y="445522"/>
                    <a:pt x="484362" y="415186"/>
                    <a:pt x="521045" y="413282"/>
                  </a:cubicBezTo>
                  <a:cubicBezTo>
                    <a:pt x="530374" y="412775"/>
                    <a:pt x="539387" y="414171"/>
                    <a:pt x="547637" y="417027"/>
                  </a:cubicBezTo>
                  <a:cubicBezTo>
                    <a:pt x="564202" y="383771"/>
                    <a:pt x="574483" y="346835"/>
                    <a:pt x="577084" y="307804"/>
                  </a:cubicBezTo>
                  <a:lnTo>
                    <a:pt x="538625" y="307804"/>
                  </a:lnTo>
                  <a:cubicBezTo>
                    <a:pt x="528724" y="307804"/>
                    <a:pt x="520030" y="300569"/>
                    <a:pt x="518951" y="290732"/>
                  </a:cubicBezTo>
                  <a:cubicBezTo>
                    <a:pt x="517681" y="279118"/>
                    <a:pt x="526757" y="269281"/>
                    <a:pt x="538117" y="269281"/>
                  </a:cubicBezTo>
                  <a:lnTo>
                    <a:pt x="577084" y="269281"/>
                  </a:lnTo>
                  <a:cubicBezTo>
                    <a:pt x="572769" y="203912"/>
                    <a:pt x="546812" y="144509"/>
                    <a:pt x="506195" y="98180"/>
                  </a:cubicBezTo>
                  <a:lnTo>
                    <a:pt x="478651" y="125724"/>
                  </a:lnTo>
                  <a:cubicBezTo>
                    <a:pt x="474906" y="129468"/>
                    <a:pt x="469956" y="131372"/>
                    <a:pt x="465006" y="131372"/>
                  </a:cubicBezTo>
                  <a:cubicBezTo>
                    <a:pt x="459294" y="131372"/>
                    <a:pt x="453582" y="128833"/>
                    <a:pt x="449647" y="123756"/>
                  </a:cubicBezTo>
                  <a:cubicBezTo>
                    <a:pt x="443681" y="116014"/>
                    <a:pt x="444824" y="104971"/>
                    <a:pt x="451678" y="98116"/>
                  </a:cubicBezTo>
                  <a:lnTo>
                    <a:pt x="478905" y="70890"/>
                  </a:lnTo>
                  <a:cubicBezTo>
                    <a:pt x="432575" y="30336"/>
                    <a:pt x="373109" y="4316"/>
                    <a:pt x="307804" y="0"/>
                  </a:cubicBezTo>
                  <a:lnTo>
                    <a:pt x="307804" y="38460"/>
                  </a:lnTo>
                  <a:cubicBezTo>
                    <a:pt x="307804" y="48360"/>
                    <a:pt x="300569" y="57055"/>
                    <a:pt x="290732" y="58134"/>
                  </a:cubicBezTo>
                  <a:cubicBezTo>
                    <a:pt x="279118" y="59403"/>
                    <a:pt x="269280" y="50327"/>
                    <a:pt x="269280" y="38967"/>
                  </a:cubicBezTo>
                  <a:lnTo>
                    <a:pt x="269280" y="0"/>
                  </a:lnTo>
                  <a:cubicBezTo>
                    <a:pt x="203912" y="4316"/>
                    <a:pt x="144509" y="30273"/>
                    <a:pt x="98180" y="70890"/>
                  </a:cubicBezTo>
                  <a:lnTo>
                    <a:pt x="125723" y="98434"/>
                  </a:lnTo>
                  <a:cubicBezTo>
                    <a:pt x="133276" y="105986"/>
                    <a:pt x="133276" y="118171"/>
                    <a:pt x="125723" y="125724"/>
                  </a:cubicBezTo>
                  <a:cubicBezTo>
                    <a:pt x="121979" y="129468"/>
                    <a:pt x="117029" y="131372"/>
                    <a:pt x="112078" y="131372"/>
                  </a:cubicBezTo>
                  <a:cubicBezTo>
                    <a:pt x="107129" y="131372"/>
                    <a:pt x="102178" y="129468"/>
                    <a:pt x="98434" y="125724"/>
                  </a:cubicBezTo>
                  <a:lnTo>
                    <a:pt x="70890" y="98180"/>
                  </a:lnTo>
                  <a:cubicBezTo>
                    <a:pt x="30336" y="144509"/>
                    <a:pt x="4315" y="203976"/>
                    <a:pt x="0" y="269281"/>
                  </a:cubicBezTo>
                  <a:lnTo>
                    <a:pt x="38459" y="269281"/>
                  </a:lnTo>
                  <a:cubicBezTo>
                    <a:pt x="48360" y="269281"/>
                    <a:pt x="57055" y="276516"/>
                    <a:pt x="58133" y="286353"/>
                  </a:cubicBezTo>
                  <a:cubicBezTo>
                    <a:pt x="59403" y="297967"/>
                    <a:pt x="50327" y="307804"/>
                    <a:pt x="38967" y="307804"/>
                  </a:cubicBezTo>
                  <a:lnTo>
                    <a:pt x="0" y="307804"/>
                  </a:lnTo>
                  <a:cubicBezTo>
                    <a:pt x="2539" y="346835"/>
                    <a:pt x="12883" y="383771"/>
                    <a:pt x="29384" y="417027"/>
                  </a:cubicBezTo>
                  <a:cubicBezTo>
                    <a:pt x="36556" y="414552"/>
                    <a:pt x="44298" y="413219"/>
                    <a:pt x="52295" y="413219"/>
                  </a:cubicBezTo>
                  <a:cubicBezTo>
                    <a:pt x="91262" y="413219"/>
                    <a:pt x="122995" y="444951"/>
                    <a:pt x="122995" y="483919"/>
                  </a:cubicBezTo>
                  <a:lnTo>
                    <a:pt x="122995" y="483919"/>
                  </a:lnTo>
                  <a:close/>
                  <a:moveTo>
                    <a:pt x="235645" y="287432"/>
                  </a:moveTo>
                  <a:lnTo>
                    <a:pt x="269217" y="275247"/>
                  </a:lnTo>
                  <a:lnTo>
                    <a:pt x="269217" y="118933"/>
                  </a:lnTo>
                  <a:cubicBezTo>
                    <a:pt x="269217" y="109032"/>
                    <a:pt x="276452" y="100338"/>
                    <a:pt x="286289" y="99259"/>
                  </a:cubicBezTo>
                  <a:cubicBezTo>
                    <a:pt x="297903" y="97990"/>
                    <a:pt x="307740" y="107065"/>
                    <a:pt x="307740" y="118425"/>
                  </a:cubicBezTo>
                  <a:lnTo>
                    <a:pt x="307740" y="261221"/>
                  </a:lnTo>
                  <a:lnTo>
                    <a:pt x="396908" y="228854"/>
                  </a:lnTo>
                  <a:cubicBezTo>
                    <a:pt x="406936" y="225236"/>
                    <a:pt x="417979" y="230377"/>
                    <a:pt x="421596" y="240404"/>
                  </a:cubicBezTo>
                  <a:cubicBezTo>
                    <a:pt x="425214" y="250432"/>
                    <a:pt x="420073" y="261475"/>
                    <a:pt x="410046" y="265092"/>
                  </a:cubicBezTo>
                  <a:lnTo>
                    <a:pt x="307740" y="302219"/>
                  </a:lnTo>
                  <a:lnTo>
                    <a:pt x="307740" y="337125"/>
                  </a:lnTo>
                  <a:cubicBezTo>
                    <a:pt x="307740" y="347025"/>
                    <a:pt x="300505" y="355720"/>
                    <a:pt x="290668" y="356799"/>
                  </a:cubicBezTo>
                  <a:cubicBezTo>
                    <a:pt x="279054" y="358068"/>
                    <a:pt x="269217" y="348993"/>
                    <a:pt x="269217" y="337632"/>
                  </a:cubicBezTo>
                  <a:lnTo>
                    <a:pt x="269217" y="316181"/>
                  </a:lnTo>
                  <a:lnTo>
                    <a:pt x="248781" y="323607"/>
                  </a:lnTo>
                  <a:cubicBezTo>
                    <a:pt x="246624" y="324368"/>
                    <a:pt x="244403" y="324749"/>
                    <a:pt x="242181" y="324749"/>
                  </a:cubicBezTo>
                  <a:cubicBezTo>
                    <a:pt x="234311" y="324749"/>
                    <a:pt x="226886" y="319862"/>
                    <a:pt x="224030" y="312056"/>
                  </a:cubicBezTo>
                  <a:cubicBezTo>
                    <a:pt x="220413" y="302029"/>
                    <a:pt x="225553" y="290986"/>
                    <a:pt x="235581" y="287368"/>
                  </a:cubicBezTo>
                  <a:lnTo>
                    <a:pt x="235581" y="28736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4" name="Google Shape;1024;p34"/>
            <p:cNvSpPr/>
            <p:nvPr/>
          </p:nvSpPr>
          <p:spPr>
            <a:xfrm>
              <a:off x="8899676" y="3536064"/>
              <a:ext cx="64226" cy="64226"/>
            </a:xfrm>
            <a:custGeom>
              <a:rect b="b" l="l" r="r" t="t"/>
              <a:pathLst>
                <a:path extrusionOk="0" h="64226" w="64226">
                  <a:moveTo>
                    <a:pt x="64226" y="32113"/>
                  </a:moveTo>
                  <a:cubicBezTo>
                    <a:pt x="64226" y="49849"/>
                    <a:pt x="49849" y="64226"/>
                    <a:pt x="32113" y="64226"/>
                  </a:cubicBezTo>
                  <a:cubicBezTo>
                    <a:pt x="14377" y="64226"/>
                    <a:pt x="-1" y="49849"/>
                    <a:pt x="-1" y="32113"/>
                  </a:cubicBezTo>
                  <a:cubicBezTo>
                    <a:pt x="-1" y="14378"/>
                    <a:pt x="14377" y="0"/>
                    <a:pt x="32113" y="0"/>
                  </a:cubicBezTo>
                  <a:cubicBezTo>
                    <a:pt x="49849"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5" name="Google Shape;1025;p34"/>
            <p:cNvSpPr/>
            <p:nvPr/>
          </p:nvSpPr>
          <p:spPr>
            <a:xfrm>
              <a:off x="8838994" y="3638497"/>
              <a:ext cx="185697" cy="102876"/>
            </a:xfrm>
            <a:custGeom>
              <a:rect b="b" l="l" r="r" t="t"/>
              <a:pathLst>
                <a:path extrusionOk="0" h="102876" w="185697">
                  <a:moveTo>
                    <a:pt x="123385" y="0"/>
                  </a:moveTo>
                  <a:lnTo>
                    <a:pt x="62205" y="0"/>
                  </a:lnTo>
                  <a:cubicBezTo>
                    <a:pt x="38596" y="0"/>
                    <a:pt x="18034" y="16057"/>
                    <a:pt x="12322" y="38967"/>
                  </a:cubicBezTo>
                  <a:lnTo>
                    <a:pt x="390" y="86883"/>
                  </a:lnTo>
                  <a:cubicBezTo>
                    <a:pt x="-1641" y="95007"/>
                    <a:pt x="4516" y="102876"/>
                    <a:pt x="12893" y="102876"/>
                  </a:cubicBezTo>
                  <a:lnTo>
                    <a:pt x="172823" y="102876"/>
                  </a:lnTo>
                  <a:cubicBezTo>
                    <a:pt x="181201" y="102876"/>
                    <a:pt x="187294" y="95007"/>
                    <a:pt x="185327" y="86883"/>
                  </a:cubicBezTo>
                  <a:lnTo>
                    <a:pt x="173395" y="38967"/>
                  </a:lnTo>
                  <a:cubicBezTo>
                    <a:pt x="167683" y="16057"/>
                    <a:pt x="147121" y="0"/>
                    <a:pt x="12351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6" name="Google Shape;1026;p34"/>
            <p:cNvSpPr/>
            <p:nvPr/>
          </p:nvSpPr>
          <p:spPr>
            <a:xfrm>
              <a:off x="9372171" y="3536064"/>
              <a:ext cx="64226" cy="64226"/>
            </a:xfrm>
            <a:custGeom>
              <a:rect b="b" l="l" r="r" t="t"/>
              <a:pathLst>
                <a:path extrusionOk="0" h="64226" w="64226">
                  <a:moveTo>
                    <a:pt x="64226" y="32113"/>
                  </a:moveTo>
                  <a:cubicBezTo>
                    <a:pt x="64226" y="49849"/>
                    <a:pt x="49849" y="64226"/>
                    <a:pt x="32113" y="64226"/>
                  </a:cubicBezTo>
                  <a:cubicBezTo>
                    <a:pt x="14377" y="64226"/>
                    <a:pt x="-1" y="49849"/>
                    <a:pt x="-1" y="32113"/>
                  </a:cubicBezTo>
                  <a:cubicBezTo>
                    <a:pt x="-1" y="14378"/>
                    <a:pt x="14376" y="0"/>
                    <a:pt x="32113" y="0"/>
                  </a:cubicBezTo>
                  <a:cubicBezTo>
                    <a:pt x="49848"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7" name="Google Shape;1027;p34"/>
            <p:cNvSpPr/>
            <p:nvPr/>
          </p:nvSpPr>
          <p:spPr>
            <a:xfrm>
              <a:off x="9311489" y="3638433"/>
              <a:ext cx="185570" cy="102876"/>
            </a:xfrm>
            <a:custGeom>
              <a:rect b="b" l="l" r="r" t="t"/>
              <a:pathLst>
                <a:path extrusionOk="0" h="102876" w="185570">
                  <a:moveTo>
                    <a:pt x="172697" y="102876"/>
                  </a:moveTo>
                  <a:cubicBezTo>
                    <a:pt x="181074" y="102876"/>
                    <a:pt x="187167" y="95007"/>
                    <a:pt x="185199" y="86883"/>
                  </a:cubicBezTo>
                  <a:lnTo>
                    <a:pt x="173268" y="38967"/>
                  </a:lnTo>
                  <a:cubicBezTo>
                    <a:pt x="167556" y="16057"/>
                    <a:pt x="146993" y="0"/>
                    <a:pt x="123385" y="0"/>
                  </a:cubicBezTo>
                  <a:lnTo>
                    <a:pt x="62205" y="0"/>
                  </a:lnTo>
                  <a:cubicBezTo>
                    <a:pt x="38596" y="0"/>
                    <a:pt x="18033" y="16057"/>
                    <a:pt x="12321" y="38967"/>
                  </a:cubicBezTo>
                  <a:lnTo>
                    <a:pt x="390" y="86883"/>
                  </a:lnTo>
                  <a:cubicBezTo>
                    <a:pt x="-1641" y="95007"/>
                    <a:pt x="4515" y="102876"/>
                    <a:pt x="12892" y="102876"/>
                  </a:cubicBezTo>
                  <a:lnTo>
                    <a:pt x="172824" y="10287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8" name="Google Shape;1028;p34"/>
            <p:cNvSpPr/>
            <p:nvPr/>
          </p:nvSpPr>
          <p:spPr>
            <a:xfrm>
              <a:off x="9135637" y="3536064"/>
              <a:ext cx="64226" cy="64226"/>
            </a:xfrm>
            <a:custGeom>
              <a:rect b="b" l="l" r="r" t="t"/>
              <a:pathLst>
                <a:path extrusionOk="0" h="64226" w="64226">
                  <a:moveTo>
                    <a:pt x="64226" y="32113"/>
                  </a:moveTo>
                  <a:cubicBezTo>
                    <a:pt x="64226" y="49849"/>
                    <a:pt x="49849" y="64226"/>
                    <a:pt x="32113" y="64226"/>
                  </a:cubicBezTo>
                  <a:cubicBezTo>
                    <a:pt x="14377" y="64226"/>
                    <a:pt x="-1" y="49849"/>
                    <a:pt x="-1" y="32113"/>
                  </a:cubicBezTo>
                  <a:cubicBezTo>
                    <a:pt x="-1" y="14378"/>
                    <a:pt x="14376" y="0"/>
                    <a:pt x="32113" y="0"/>
                  </a:cubicBezTo>
                  <a:cubicBezTo>
                    <a:pt x="49848"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9" name="Google Shape;1029;p34"/>
            <p:cNvSpPr/>
            <p:nvPr/>
          </p:nvSpPr>
          <p:spPr>
            <a:xfrm>
              <a:off x="9074956" y="3638497"/>
              <a:ext cx="185697" cy="102876"/>
            </a:xfrm>
            <a:custGeom>
              <a:rect b="b" l="l" r="r" t="t"/>
              <a:pathLst>
                <a:path extrusionOk="0" h="102876" w="185697">
                  <a:moveTo>
                    <a:pt x="123385" y="0"/>
                  </a:move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ubicBezTo>
                    <a:pt x="167683" y="16057"/>
                    <a:pt x="147120" y="0"/>
                    <a:pt x="12351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30" name="Google Shape;1030;p34"/>
          <p:cNvGrpSpPr/>
          <p:nvPr/>
        </p:nvGrpSpPr>
        <p:grpSpPr>
          <a:xfrm>
            <a:off x="5572189" y="2776477"/>
            <a:ext cx="277172" cy="277757"/>
            <a:chOff x="7754192" y="3083497"/>
            <a:chExt cx="656805" cy="658192"/>
          </a:xfrm>
        </p:grpSpPr>
        <p:sp>
          <p:nvSpPr>
            <p:cNvPr id="1031" name="Google Shape;1031;p34"/>
            <p:cNvSpPr/>
            <p:nvPr/>
          </p:nvSpPr>
          <p:spPr>
            <a:xfrm>
              <a:off x="8044171" y="3303085"/>
              <a:ext cx="77173" cy="77173"/>
            </a:xfrm>
            <a:custGeom>
              <a:rect b="b" l="l" r="r" t="t"/>
              <a:pathLst>
                <a:path extrusionOk="0" h="77173" w="77173">
                  <a:moveTo>
                    <a:pt x="77173" y="38586"/>
                  </a:moveTo>
                  <a:cubicBezTo>
                    <a:pt x="77173" y="59897"/>
                    <a:pt x="59897" y="77173"/>
                    <a:pt x="38587" y="77173"/>
                  </a:cubicBezTo>
                  <a:cubicBezTo>
                    <a:pt x="17276" y="77173"/>
                    <a:pt x="1" y="59897"/>
                    <a:pt x="1" y="38586"/>
                  </a:cubicBezTo>
                  <a:cubicBezTo>
                    <a:pt x="1" y="17276"/>
                    <a:pt x="17277" y="0"/>
                    <a:pt x="38587" y="0"/>
                  </a:cubicBezTo>
                  <a:cubicBezTo>
                    <a:pt x="59898" y="0"/>
                    <a:pt x="77173" y="17276"/>
                    <a:pt x="77173" y="3858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2" name="Google Shape;1032;p34"/>
            <p:cNvSpPr/>
            <p:nvPr/>
          </p:nvSpPr>
          <p:spPr>
            <a:xfrm>
              <a:off x="7754192" y="3083497"/>
              <a:ext cx="656805" cy="658192"/>
            </a:xfrm>
            <a:custGeom>
              <a:rect b="b" l="l" r="r" t="t"/>
              <a:pathLst>
                <a:path extrusionOk="0" h="658192" w="656805">
                  <a:moveTo>
                    <a:pt x="638972" y="277658"/>
                  </a:moveTo>
                  <a:lnTo>
                    <a:pt x="577411" y="277531"/>
                  </a:lnTo>
                  <a:cubicBezTo>
                    <a:pt x="569351" y="277531"/>
                    <a:pt x="562179" y="272200"/>
                    <a:pt x="559958" y="264394"/>
                  </a:cubicBezTo>
                  <a:cubicBezTo>
                    <a:pt x="554754" y="245672"/>
                    <a:pt x="547329" y="227838"/>
                    <a:pt x="538000" y="211274"/>
                  </a:cubicBezTo>
                  <a:cubicBezTo>
                    <a:pt x="534064" y="204229"/>
                    <a:pt x="535207" y="195471"/>
                    <a:pt x="540982" y="189760"/>
                  </a:cubicBezTo>
                  <a:lnTo>
                    <a:pt x="585408" y="145652"/>
                  </a:lnTo>
                  <a:cubicBezTo>
                    <a:pt x="592452" y="138670"/>
                    <a:pt x="592452" y="127310"/>
                    <a:pt x="585408" y="120266"/>
                  </a:cubicBezTo>
                  <a:lnTo>
                    <a:pt x="538189" y="72984"/>
                  </a:lnTo>
                  <a:cubicBezTo>
                    <a:pt x="531145" y="65940"/>
                    <a:pt x="519785" y="65940"/>
                    <a:pt x="512740" y="72984"/>
                  </a:cubicBezTo>
                  <a:lnTo>
                    <a:pt x="468315" y="117156"/>
                  </a:lnTo>
                  <a:cubicBezTo>
                    <a:pt x="462666" y="122804"/>
                    <a:pt x="453909" y="124073"/>
                    <a:pt x="446927" y="120139"/>
                  </a:cubicBezTo>
                  <a:cubicBezTo>
                    <a:pt x="430299" y="110683"/>
                    <a:pt x="412403" y="103194"/>
                    <a:pt x="393554" y="97926"/>
                  </a:cubicBezTo>
                  <a:cubicBezTo>
                    <a:pt x="385747" y="95768"/>
                    <a:pt x="380416" y="88660"/>
                    <a:pt x="380416" y="80600"/>
                  </a:cubicBezTo>
                  <a:lnTo>
                    <a:pt x="380543" y="18087"/>
                  </a:lnTo>
                  <a:cubicBezTo>
                    <a:pt x="380543" y="8187"/>
                    <a:pt x="372547" y="127"/>
                    <a:pt x="362583" y="127"/>
                  </a:cubicBezTo>
                  <a:lnTo>
                    <a:pt x="295627" y="0"/>
                  </a:lnTo>
                  <a:cubicBezTo>
                    <a:pt x="285664" y="0"/>
                    <a:pt x="277604" y="7997"/>
                    <a:pt x="277604" y="17897"/>
                  </a:cubicBezTo>
                  <a:lnTo>
                    <a:pt x="277604" y="80410"/>
                  </a:lnTo>
                  <a:cubicBezTo>
                    <a:pt x="277604" y="80410"/>
                    <a:pt x="272272" y="95514"/>
                    <a:pt x="264466" y="97672"/>
                  </a:cubicBezTo>
                  <a:cubicBezTo>
                    <a:pt x="245744" y="102876"/>
                    <a:pt x="227910" y="110238"/>
                    <a:pt x="211283" y="119568"/>
                  </a:cubicBezTo>
                  <a:cubicBezTo>
                    <a:pt x="204238" y="123502"/>
                    <a:pt x="195416" y="122360"/>
                    <a:pt x="189705" y="116585"/>
                  </a:cubicBezTo>
                  <a:lnTo>
                    <a:pt x="145533" y="72223"/>
                  </a:lnTo>
                  <a:cubicBezTo>
                    <a:pt x="138552" y="65178"/>
                    <a:pt x="127128" y="65178"/>
                    <a:pt x="120084" y="72223"/>
                  </a:cubicBezTo>
                  <a:lnTo>
                    <a:pt x="72739" y="119377"/>
                  </a:lnTo>
                  <a:cubicBezTo>
                    <a:pt x="65695" y="126358"/>
                    <a:pt x="65695" y="137782"/>
                    <a:pt x="72739" y="144827"/>
                  </a:cubicBezTo>
                  <a:lnTo>
                    <a:pt x="116911" y="189188"/>
                  </a:lnTo>
                  <a:cubicBezTo>
                    <a:pt x="122623" y="194900"/>
                    <a:pt x="123765" y="203722"/>
                    <a:pt x="119767" y="210766"/>
                  </a:cubicBezTo>
                  <a:cubicBezTo>
                    <a:pt x="110374" y="227331"/>
                    <a:pt x="102885" y="245164"/>
                    <a:pt x="97681" y="263886"/>
                  </a:cubicBezTo>
                  <a:cubicBezTo>
                    <a:pt x="95523" y="271629"/>
                    <a:pt x="88415" y="277024"/>
                    <a:pt x="80355" y="276452"/>
                  </a:cubicBezTo>
                  <a:lnTo>
                    <a:pt x="17715" y="276452"/>
                  </a:lnTo>
                  <a:cubicBezTo>
                    <a:pt x="7815" y="276897"/>
                    <a:pt x="-309" y="284893"/>
                    <a:pt x="9" y="294857"/>
                  </a:cubicBezTo>
                  <a:lnTo>
                    <a:pt x="9" y="361685"/>
                  </a:lnTo>
                  <a:cubicBezTo>
                    <a:pt x="-436" y="371586"/>
                    <a:pt x="17525" y="380534"/>
                    <a:pt x="17525" y="380534"/>
                  </a:cubicBezTo>
                  <a:lnTo>
                    <a:pt x="79340" y="380662"/>
                  </a:lnTo>
                  <a:cubicBezTo>
                    <a:pt x="87400" y="380662"/>
                    <a:pt x="94571" y="385993"/>
                    <a:pt x="96793" y="393799"/>
                  </a:cubicBezTo>
                  <a:cubicBezTo>
                    <a:pt x="101996" y="412521"/>
                    <a:pt x="109422" y="430354"/>
                    <a:pt x="118751" y="446919"/>
                  </a:cubicBezTo>
                  <a:cubicBezTo>
                    <a:pt x="122686" y="453963"/>
                    <a:pt x="121543" y="462721"/>
                    <a:pt x="115769" y="468433"/>
                  </a:cubicBezTo>
                  <a:lnTo>
                    <a:pt x="71343" y="512541"/>
                  </a:lnTo>
                  <a:cubicBezTo>
                    <a:pt x="64299" y="519522"/>
                    <a:pt x="64299" y="530882"/>
                    <a:pt x="71343" y="537927"/>
                  </a:cubicBezTo>
                  <a:lnTo>
                    <a:pt x="118561" y="585208"/>
                  </a:lnTo>
                  <a:cubicBezTo>
                    <a:pt x="125605" y="592253"/>
                    <a:pt x="136966" y="592253"/>
                    <a:pt x="144010" y="585208"/>
                  </a:cubicBezTo>
                  <a:lnTo>
                    <a:pt x="188435" y="541037"/>
                  </a:lnTo>
                  <a:cubicBezTo>
                    <a:pt x="194084" y="535389"/>
                    <a:pt x="202842" y="534119"/>
                    <a:pt x="209823" y="538054"/>
                  </a:cubicBezTo>
                  <a:cubicBezTo>
                    <a:pt x="226451" y="547510"/>
                    <a:pt x="244348" y="554999"/>
                    <a:pt x="263197" y="560267"/>
                  </a:cubicBezTo>
                  <a:cubicBezTo>
                    <a:pt x="271003" y="562424"/>
                    <a:pt x="276334" y="569532"/>
                    <a:pt x="276334" y="577593"/>
                  </a:cubicBezTo>
                  <a:lnTo>
                    <a:pt x="276208" y="640105"/>
                  </a:lnTo>
                  <a:cubicBezTo>
                    <a:pt x="276208" y="650006"/>
                    <a:pt x="284204" y="658066"/>
                    <a:pt x="294168" y="658066"/>
                  </a:cubicBezTo>
                  <a:lnTo>
                    <a:pt x="361123" y="658193"/>
                  </a:lnTo>
                  <a:cubicBezTo>
                    <a:pt x="371087" y="658193"/>
                    <a:pt x="379147" y="650196"/>
                    <a:pt x="379147" y="640296"/>
                  </a:cubicBezTo>
                  <a:lnTo>
                    <a:pt x="379274" y="577466"/>
                  </a:lnTo>
                  <a:cubicBezTo>
                    <a:pt x="379274" y="569406"/>
                    <a:pt x="384605" y="562234"/>
                    <a:pt x="392411" y="560013"/>
                  </a:cubicBezTo>
                  <a:cubicBezTo>
                    <a:pt x="411133" y="554809"/>
                    <a:pt x="428967" y="547383"/>
                    <a:pt x="445531" y="538054"/>
                  </a:cubicBezTo>
                  <a:cubicBezTo>
                    <a:pt x="452576" y="534119"/>
                    <a:pt x="461334" y="535262"/>
                    <a:pt x="467046" y="541037"/>
                  </a:cubicBezTo>
                  <a:lnTo>
                    <a:pt x="511153" y="585462"/>
                  </a:lnTo>
                  <a:cubicBezTo>
                    <a:pt x="518135" y="592507"/>
                    <a:pt x="529495" y="592507"/>
                    <a:pt x="536539" y="585462"/>
                  </a:cubicBezTo>
                  <a:lnTo>
                    <a:pt x="583821" y="538244"/>
                  </a:lnTo>
                  <a:cubicBezTo>
                    <a:pt x="590866" y="531200"/>
                    <a:pt x="590866" y="519840"/>
                    <a:pt x="583821" y="512795"/>
                  </a:cubicBezTo>
                  <a:lnTo>
                    <a:pt x="539649" y="468370"/>
                  </a:lnTo>
                  <a:cubicBezTo>
                    <a:pt x="534001" y="462721"/>
                    <a:pt x="532732" y="453963"/>
                    <a:pt x="536666" y="446982"/>
                  </a:cubicBezTo>
                  <a:cubicBezTo>
                    <a:pt x="546123" y="430354"/>
                    <a:pt x="553612" y="412457"/>
                    <a:pt x="558879" y="393608"/>
                  </a:cubicBezTo>
                  <a:cubicBezTo>
                    <a:pt x="561037" y="385802"/>
                    <a:pt x="568145" y="380471"/>
                    <a:pt x="576205" y="380471"/>
                  </a:cubicBezTo>
                  <a:lnTo>
                    <a:pt x="638718" y="380598"/>
                  </a:lnTo>
                  <a:cubicBezTo>
                    <a:pt x="648618" y="380598"/>
                    <a:pt x="656678" y="372601"/>
                    <a:pt x="656678" y="362638"/>
                  </a:cubicBezTo>
                  <a:lnTo>
                    <a:pt x="656805" y="295682"/>
                  </a:lnTo>
                  <a:cubicBezTo>
                    <a:pt x="656805" y="285718"/>
                    <a:pt x="648809" y="277658"/>
                    <a:pt x="638908" y="277658"/>
                  </a:cubicBezTo>
                  <a:lnTo>
                    <a:pt x="638908" y="277658"/>
                  </a:lnTo>
                  <a:close/>
                  <a:moveTo>
                    <a:pt x="445151" y="438224"/>
                  </a:moveTo>
                  <a:cubicBezTo>
                    <a:pt x="438741" y="446474"/>
                    <a:pt x="429030" y="451171"/>
                    <a:pt x="418559" y="451171"/>
                  </a:cubicBezTo>
                  <a:lnTo>
                    <a:pt x="239334" y="451171"/>
                  </a:lnTo>
                  <a:cubicBezTo>
                    <a:pt x="230005" y="451171"/>
                    <a:pt x="220929" y="447617"/>
                    <a:pt x="214456" y="440953"/>
                  </a:cubicBezTo>
                  <a:cubicBezTo>
                    <a:pt x="206206" y="432385"/>
                    <a:pt x="203096" y="420581"/>
                    <a:pt x="205952" y="409284"/>
                  </a:cubicBezTo>
                  <a:lnTo>
                    <a:pt x="219406" y="355403"/>
                  </a:lnTo>
                  <a:cubicBezTo>
                    <a:pt x="225562" y="330778"/>
                    <a:pt x="243015" y="311485"/>
                    <a:pt x="265482" y="302473"/>
                  </a:cubicBezTo>
                  <a:cubicBezTo>
                    <a:pt x="255835" y="288701"/>
                    <a:pt x="250568" y="271566"/>
                    <a:pt x="251710" y="253224"/>
                  </a:cubicBezTo>
                  <a:cubicBezTo>
                    <a:pt x="254248" y="214320"/>
                    <a:pt x="286108" y="183096"/>
                    <a:pt x="325075" y="181319"/>
                  </a:cubicBezTo>
                  <a:cubicBezTo>
                    <a:pt x="369246" y="179288"/>
                    <a:pt x="405802" y="214638"/>
                    <a:pt x="405802" y="258365"/>
                  </a:cubicBezTo>
                  <a:cubicBezTo>
                    <a:pt x="405802" y="274739"/>
                    <a:pt x="400662" y="289970"/>
                    <a:pt x="391904" y="302473"/>
                  </a:cubicBezTo>
                  <a:cubicBezTo>
                    <a:pt x="414306" y="311485"/>
                    <a:pt x="431823" y="330778"/>
                    <a:pt x="437979" y="355403"/>
                  </a:cubicBezTo>
                  <a:lnTo>
                    <a:pt x="451434" y="409284"/>
                  </a:lnTo>
                  <a:cubicBezTo>
                    <a:pt x="453972" y="419438"/>
                    <a:pt x="451751" y="429974"/>
                    <a:pt x="445277" y="43822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3" name="Google Shape;1033;p34"/>
            <p:cNvSpPr/>
            <p:nvPr/>
          </p:nvSpPr>
          <p:spPr>
            <a:xfrm>
              <a:off x="7998921" y="3419035"/>
              <a:ext cx="167547" cy="77173"/>
            </a:xfrm>
            <a:custGeom>
              <a:rect b="b" l="l" r="r" t="t"/>
              <a:pathLst>
                <a:path extrusionOk="0" h="77173" w="167547">
                  <a:moveTo>
                    <a:pt x="118235" y="0"/>
                  </a:moveTo>
                  <a:lnTo>
                    <a:pt x="49376" y="0"/>
                  </a:lnTo>
                  <a:cubicBezTo>
                    <a:pt x="31669" y="0"/>
                    <a:pt x="16247" y="11995"/>
                    <a:pt x="11931" y="29257"/>
                  </a:cubicBezTo>
                  <a:lnTo>
                    <a:pt x="0" y="77173"/>
                  </a:lnTo>
                  <a:lnTo>
                    <a:pt x="167547" y="77173"/>
                  </a:lnTo>
                  <a:lnTo>
                    <a:pt x="155616" y="29257"/>
                  </a:lnTo>
                  <a:cubicBezTo>
                    <a:pt x="151300" y="12058"/>
                    <a:pt x="135942" y="0"/>
                    <a:pt x="118171" y="0"/>
                  </a:cubicBezTo>
                  <a:lnTo>
                    <a:pt x="118171"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34" name="Google Shape;1034;p34"/>
          <p:cNvGrpSpPr/>
          <p:nvPr/>
        </p:nvGrpSpPr>
        <p:grpSpPr>
          <a:xfrm>
            <a:off x="4095677" y="2776477"/>
            <a:ext cx="211980" cy="277730"/>
            <a:chOff x="5588911" y="3083497"/>
            <a:chExt cx="502323" cy="658129"/>
          </a:xfrm>
        </p:grpSpPr>
        <p:sp>
          <p:nvSpPr>
            <p:cNvPr id="1035" name="Google Shape;1035;p34"/>
            <p:cNvSpPr/>
            <p:nvPr/>
          </p:nvSpPr>
          <p:spPr>
            <a:xfrm>
              <a:off x="5705242" y="3561704"/>
              <a:ext cx="64226" cy="64226"/>
            </a:xfrm>
            <a:custGeom>
              <a:rect b="b" l="l" r="r" t="t"/>
              <a:pathLst>
                <a:path extrusionOk="0" h="64226" w="64226">
                  <a:moveTo>
                    <a:pt x="64226" y="32113"/>
                  </a:moveTo>
                  <a:cubicBezTo>
                    <a:pt x="64226" y="49849"/>
                    <a:pt x="49849" y="64226"/>
                    <a:pt x="32113" y="64226"/>
                  </a:cubicBezTo>
                  <a:cubicBezTo>
                    <a:pt x="14378" y="64226"/>
                    <a:pt x="0" y="49849"/>
                    <a:pt x="0" y="32113"/>
                  </a:cubicBezTo>
                  <a:cubicBezTo>
                    <a:pt x="0" y="14378"/>
                    <a:pt x="14378" y="0"/>
                    <a:pt x="32113" y="0"/>
                  </a:cubicBezTo>
                  <a:cubicBezTo>
                    <a:pt x="49849"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6" name="Google Shape;1036;p34"/>
            <p:cNvSpPr/>
            <p:nvPr/>
          </p:nvSpPr>
          <p:spPr>
            <a:xfrm>
              <a:off x="5588911" y="3122084"/>
              <a:ext cx="502323" cy="619542"/>
            </a:xfrm>
            <a:custGeom>
              <a:rect b="b" l="l" r="r" t="t"/>
              <a:pathLst>
                <a:path extrusionOk="0" h="619542" w="502323">
                  <a:moveTo>
                    <a:pt x="481634" y="20753"/>
                  </a:moveTo>
                  <a:cubicBezTo>
                    <a:pt x="468243" y="7362"/>
                    <a:pt x="450473" y="0"/>
                    <a:pt x="431560" y="0"/>
                  </a:cubicBezTo>
                  <a:lnTo>
                    <a:pt x="419565" y="0"/>
                  </a:lnTo>
                  <a:lnTo>
                    <a:pt x="419565" y="25703"/>
                  </a:lnTo>
                  <a:cubicBezTo>
                    <a:pt x="419565" y="54072"/>
                    <a:pt x="396528" y="77110"/>
                    <a:pt x="368159" y="77110"/>
                  </a:cubicBezTo>
                  <a:lnTo>
                    <a:pt x="136766" y="77110"/>
                  </a:lnTo>
                  <a:cubicBezTo>
                    <a:pt x="108398" y="77110"/>
                    <a:pt x="85360" y="54072"/>
                    <a:pt x="85360" y="25703"/>
                  </a:cubicBezTo>
                  <a:lnTo>
                    <a:pt x="85360" y="0"/>
                  </a:lnTo>
                  <a:lnTo>
                    <a:pt x="71271" y="0"/>
                  </a:lnTo>
                  <a:cubicBezTo>
                    <a:pt x="32304" y="0"/>
                    <a:pt x="571" y="31669"/>
                    <a:pt x="508" y="70636"/>
                  </a:cubicBezTo>
                  <a:lnTo>
                    <a:pt x="0" y="548779"/>
                  </a:lnTo>
                  <a:cubicBezTo>
                    <a:pt x="0" y="569025"/>
                    <a:pt x="8441" y="588001"/>
                    <a:pt x="23736" y="601646"/>
                  </a:cubicBezTo>
                  <a:cubicBezTo>
                    <a:pt x="36873" y="613387"/>
                    <a:pt x="54136" y="619543"/>
                    <a:pt x="71779" y="619543"/>
                  </a:cubicBezTo>
                  <a:lnTo>
                    <a:pt x="431053" y="619543"/>
                  </a:lnTo>
                  <a:cubicBezTo>
                    <a:pt x="470020" y="619543"/>
                    <a:pt x="501752" y="587874"/>
                    <a:pt x="501816" y="548906"/>
                  </a:cubicBezTo>
                  <a:lnTo>
                    <a:pt x="502324" y="70763"/>
                  </a:lnTo>
                  <a:cubicBezTo>
                    <a:pt x="502324" y="51851"/>
                    <a:pt x="494961" y="34081"/>
                    <a:pt x="481634" y="20753"/>
                  </a:cubicBezTo>
                  <a:close/>
                  <a:moveTo>
                    <a:pt x="77744" y="471733"/>
                  </a:moveTo>
                  <a:cubicBezTo>
                    <a:pt x="77744" y="432766"/>
                    <a:pt x="109477" y="401033"/>
                    <a:pt x="148444" y="401033"/>
                  </a:cubicBezTo>
                  <a:cubicBezTo>
                    <a:pt x="187412" y="401033"/>
                    <a:pt x="219144" y="432766"/>
                    <a:pt x="219144" y="471733"/>
                  </a:cubicBezTo>
                  <a:cubicBezTo>
                    <a:pt x="219144" y="510701"/>
                    <a:pt x="187412" y="542433"/>
                    <a:pt x="148444" y="542433"/>
                  </a:cubicBezTo>
                  <a:cubicBezTo>
                    <a:pt x="109477" y="542433"/>
                    <a:pt x="77744" y="510701"/>
                    <a:pt x="77744" y="471733"/>
                  </a:cubicBezTo>
                  <a:close/>
                  <a:moveTo>
                    <a:pt x="301521" y="155742"/>
                  </a:moveTo>
                  <a:cubicBezTo>
                    <a:pt x="293969" y="148190"/>
                    <a:pt x="293969" y="136005"/>
                    <a:pt x="301521" y="128453"/>
                  </a:cubicBezTo>
                  <a:cubicBezTo>
                    <a:pt x="309073" y="120900"/>
                    <a:pt x="321258" y="120900"/>
                    <a:pt x="328811" y="128453"/>
                  </a:cubicBezTo>
                  <a:lnTo>
                    <a:pt x="360607" y="160248"/>
                  </a:lnTo>
                  <a:lnTo>
                    <a:pt x="392403" y="128453"/>
                  </a:lnTo>
                  <a:cubicBezTo>
                    <a:pt x="399955" y="120900"/>
                    <a:pt x="412140" y="120900"/>
                    <a:pt x="419692" y="128453"/>
                  </a:cubicBezTo>
                  <a:cubicBezTo>
                    <a:pt x="427245" y="136005"/>
                    <a:pt x="427245" y="148190"/>
                    <a:pt x="419692" y="155742"/>
                  </a:cubicBezTo>
                  <a:lnTo>
                    <a:pt x="387896" y="187538"/>
                  </a:lnTo>
                  <a:lnTo>
                    <a:pt x="419692" y="219334"/>
                  </a:lnTo>
                  <a:cubicBezTo>
                    <a:pt x="427245" y="226886"/>
                    <a:pt x="427245" y="239072"/>
                    <a:pt x="419692" y="246624"/>
                  </a:cubicBezTo>
                  <a:cubicBezTo>
                    <a:pt x="415948" y="250368"/>
                    <a:pt x="410998" y="252272"/>
                    <a:pt x="406048" y="252272"/>
                  </a:cubicBezTo>
                  <a:cubicBezTo>
                    <a:pt x="401097" y="252272"/>
                    <a:pt x="396147" y="250368"/>
                    <a:pt x="392403" y="246624"/>
                  </a:cubicBezTo>
                  <a:lnTo>
                    <a:pt x="360607" y="214828"/>
                  </a:lnTo>
                  <a:lnTo>
                    <a:pt x="328811" y="246624"/>
                  </a:lnTo>
                  <a:cubicBezTo>
                    <a:pt x="325067" y="250368"/>
                    <a:pt x="320116" y="252272"/>
                    <a:pt x="315166" y="252272"/>
                  </a:cubicBezTo>
                  <a:cubicBezTo>
                    <a:pt x="310216" y="252272"/>
                    <a:pt x="305266" y="250368"/>
                    <a:pt x="301521" y="246624"/>
                  </a:cubicBezTo>
                  <a:cubicBezTo>
                    <a:pt x="293969" y="239072"/>
                    <a:pt x="293969" y="226886"/>
                    <a:pt x="301521" y="219334"/>
                  </a:cubicBezTo>
                  <a:lnTo>
                    <a:pt x="333317" y="187538"/>
                  </a:lnTo>
                  <a:lnTo>
                    <a:pt x="301521" y="155742"/>
                  </a:lnTo>
                  <a:close/>
                  <a:moveTo>
                    <a:pt x="129468" y="134545"/>
                  </a:moveTo>
                  <a:cubicBezTo>
                    <a:pt x="137021" y="126993"/>
                    <a:pt x="149206" y="126993"/>
                    <a:pt x="156758" y="134545"/>
                  </a:cubicBezTo>
                  <a:lnTo>
                    <a:pt x="202389" y="180176"/>
                  </a:lnTo>
                  <a:cubicBezTo>
                    <a:pt x="209941" y="187729"/>
                    <a:pt x="209941" y="199914"/>
                    <a:pt x="202389" y="207466"/>
                  </a:cubicBezTo>
                  <a:cubicBezTo>
                    <a:pt x="198645" y="211211"/>
                    <a:pt x="193694" y="213114"/>
                    <a:pt x="188744" y="213114"/>
                  </a:cubicBezTo>
                  <a:cubicBezTo>
                    <a:pt x="183794" y="213114"/>
                    <a:pt x="178844" y="211211"/>
                    <a:pt x="175099" y="207466"/>
                  </a:cubicBezTo>
                  <a:lnTo>
                    <a:pt x="162533" y="194900"/>
                  </a:lnTo>
                  <a:lnTo>
                    <a:pt x="162533" y="261348"/>
                  </a:lnTo>
                  <a:cubicBezTo>
                    <a:pt x="162533" y="285337"/>
                    <a:pt x="177384" y="306915"/>
                    <a:pt x="199850" y="315420"/>
                  </a:cubicBezTo>
                  <a:lnTo>
                    <a:pt x="312310" y="358131"/>
                  </a:lnTo>
                  <a:cubicBezTo>
                    <a:pt x="349564" y="372284"/>
                    <a:pt x="374633" y="408586"/>
                    <a:pt x="374633" y="448505"/>
                  </a:cubicBezTo>
                  <a:lnTo>
                    <a:pt x="374633" y="522695"/>
                  </a:lnTo>
                  <a:cubicBezTo>
                    <a:pt x="374633" y="532596"/>
                    <a:pt x="367397" y="541291"/>
                    <a:pt x="357560" y="542370"/>
                  </a:cubicBezTo>
                  <a:cubicBezTo>
                    <a:pt x="345946" y="543639"/>
                    <a:pt x="336109" y="534563"/>
                    <a:pt x="336109" y="523203"/>
                  </a:cubicBezTo>
                  <a:lnTo>
                    <a:pt x="336109" y="448378"/>
                  </a:lnTo>
                  <a:cubicBezTo>
                    <a:pt x="336109" y="424389"/>
                    <a:pt x="321258" y="402810"/>
                    <a:pt x="298792" y="394306"/>
                  </a:cubicBezTo>
                  <a:lnTo>
                    <a:pt x="186332" y="351595"/>
                  </a:lnTo>
                  <a:cubicBezTo>
                    <a:pt x="149079" y="337442"/>
                    <a:pt x="124010" y="301140"/>
                    <a:pt x="124010" y="261221"/>
                  </a:cubicBezTo>
                  <a:lnTo>
                    <a:pt x="124010" y="194646"/>
                  </a:lnTo>
                  <a:lnTo>
                    <a:pt x="111761" y="206895"/>
                  </a:lnTo>
                  <a:cubicBezTo>
                    <a:pt x="104780" y="213876"/>
                    <a:pt x="93484" y="214891"/>
                    <a:pt x="85741" y="208735"/>
                  </a:cubicBezTo>
                  <a:cubicBezTo>
                    <a:pt x="76602" y="201437"/>
                    <a:pt x="76094" y="188046"/>
                    <a:pt x="84091" y="179986"/>
                  </a:cubicBezTo>
                  <a:lnTo>
                    <a:pt x="129468" y="13460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7" name="Google Shape;1037;p34"/>
            <p:cNvSpPr/>
            <p:nvPr/>
          </p:nvSpPr>
          <p:spPr>
            <a:xfrm>
              <a:off x="5712794" y="3083497"/>
              <a:ext cx="257159" cy="77173"/>
            </a:xfrm>
            <a:custGeom>
              <a:rect b="b" l="l" r="r" t="t"/>
              <a:pathLst>
                <a:path extrusionOk="0" h="77173" w="257159">
                  <a:moveTo>
                    <a:pt x="12883" y="77173"/>
                  </a:moveTo>
                  <a:lnTo>
                    <a:pt x="244276" y="77173"/>
                  </a:lnTo>
                  <a:cubicBezTo>
                    <a:pt x="251384" y="77173"/>
                    <a:pt x="257159" y="71398"/>
                    <a:pt x="257159" y="64290"/>
                  </a:cubicBezTo>
                  <a:lnTo>
                    <a:pt x="257159" y="12883"/>
                  </a:lnTo>
                  <a:cubicBezTo>
                    <a:pt x="257159" y="5775"/>
                    <a:pt x="251384" y="0"/>
                    <a:pt x="244276" y="0"/>
                  </a:cubicBezTo>
                  <a:lnTo>
                    <a:pt x="12883" y="0"/>
                  </a:lnTo>
                  <a:cubicBezTo>
                    <a:pt x="5775" y="0"/>
                    <a:pt x="0" y="5775"/>
                    <a:pt x="0" y="12883"/>
                  </a:cubicBezTo>
                  <a:lnTo>
                    <a:pt x="0" y="64290"/>
                  </a:lnTo>
                  <a:cubicBezTo>
                    <a:pt x="0" y="71398"/>
                    <a:pt x="5775" y="77173"/>
                    <a:pt x="12883" y="7717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38" name="Google Shape;1038;p34"/>
          <p:cNvGrpSpPr/>
          <p:nvPr/>
        </p:nvGrpSpPr>
        <p:grpSpPr>
          <a:xfrm>
            <a:off x="3319003" y="2776524"/>
            <a:ext cx="277738" cy="277711"/>
            <a:chOff x="4339544" y="3083608"/>
            <a:chExt cx="658146" cy="658082"/>
          </a:xfrm>
        </p:grpSpPr>
        <p:sp>
          <p:nvSpPr>
            <p:cNvPr id="1039" name="Google Shape;1039;p34"/>
            <p:cNvSpPr/>
            <p:nvPr/>
          </p:nvSpPr>
          <p:spPr>
            <a:xfrm>
              <a:off x="4339544" y="3083608"/>
              <a:ext cx="658146" cy="658082"/>
            </a:xfrm>
            <a:custGeom>
              <a:rect b="b" l="l" r="r" t="t"/>
              <a:pathLst>
                <a:path extrusionOk="0" h="658082" w="658146">
                  <a:moveTo>
                    <a:pt x="638773" y="619496"/>
                  </a:moveTo>
                  <a:lnTo>
                    <a:pt x="41379" y="619496"/>
                  </a:lnTo>
                  <a:cubicBezTo>
                    <a:pt x="39793" y="619496"/>
                    <a:pt x="38523" y="618227"/>
                    <a:pt x="38523" y="616640"/>
                  </a:cubicBezTo>
                  <a:lnTo>
                    <a:pt x="38523" y="487109"/>
                  </a:lnTo>
                  <a:lnTo>
                    <a:pt x="58578" y="487109"/>
                  </a:lnTo>
                  <a:cubicBezTo>
                    <a:pt x="68478" y="487109"/>
                    <a:pt x="77173" y="479874"/>
                    <a:pt x="78252" y="470037"/>
                  </a:cubicBezTo>
                  <a:cubicBezTo>
                    <a:pt x="79521" y="458423"/>
                    <a:pt x="70446" y="448586"/>
                    <a:pt x="59086" y="448586"/>
                  </a:cubicBezTo>
                  <a:lnTo>
                    <a:pt x="38523" y="448586"/>
                  </a:lnTo>
                  <a:lnTo>
                    <a:pt x="38523" y="313596"/>
                  </a:lnTo>
                  <a:lnTo>
                    <a:pt x="58578" y="313596"/>
                  </a:lnTo>
                  <a:cubicBezTo>
                    <a:pt x="68478" y="313596"/>
                    <a:pt x="77173" y="306361"/>
                    <a:pt x="78252" y="296524"/>
                  </a:cubicBezTo>
                  <a:cubicBezTo>
                    <a:pt x="79521" y="284910"/>
                    <a:pt x="70446" y="275073"/>
                    <a:pt x="59086" y="275073"/>
                  </a:cubicBezTo>
                  <a:lnTo>
                    <a:pt x="38523" y="275073"/>
                  </a:lnTo>
                  <a:lnTo>
                    <a:pt x="38523" y="140083"/>
                  </a:lnTo>
                  <a:lnTo>
                    <a:pt x="58578" y="140083"/>
                  </a:lnTo>
                  <a:cubicBezTo>
                    <a:pt x="68478" y="140083"/>
                    <a:pt x="77173" y="132849"/>
                    <a:pt x="78252" y="123011"/>
                  </a:cubicBezTo>
                  <a:cubicBezTo>
                    <a:pt x="79521" y="111397"/>
                    <a:pt x="70446" y="101560"/>
                    <a:pt x="59086" y="101560"/>
                  </a:cubicBezTo>
                  <a:lnTo>
                    <a:pt x="38523" y="101560"/>
                  </a:lnTo>
                  <a:lnTo>
                    <a:pt x="38523" y="13598"/>
                  </a:lnTo>
                  <a:cubicBezTo>
                    <a:pt x="38523" y="11123"/>
                    <a:pt x="37507" y="8775"/>
                    <a:pt x="35731" y="7125"/>
                  </a:cubicBezTo>
                  <a:cubicBezTo>
                    <a:pt x="19230" y="-8043"/>
                    <a:pt x="0" y="3380"/>
                    <a:pt x="0" y="19247"/>
                  </a:cubicBezTo>
                  <a:lnTo>
                    <a:pt x="0" y="638155"/>
                  </a:lnTo>
                  <a:cubicBezTo>
                    <a:pt x="0" y="649134"/>
                    <a:pt x="8948" y="658083"/>
                    <a:pt x="19928" y="658083"/>
                  </a:cubicBezTo>
                  <a:lnTo>
                    <a:pt x="644548" y="658083"/>
                  </a:lnTo>
                  <a:cubicBezTo>
                    <a:pt x="647023" y="658083"/>
                    <a:pt x="649371" y="657067"/>
                    <a:pt x="651021" y="655290"/>
                  </a:cubicBezTo>
                  <a:cubicBezTo>
                    <a:pt x="666189" y="638789"/>
                    <a:pt x="654766" y="619560"/>
                    <a:pt x="638899" y="61956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0" name="Google Shape;1040;p34"/>
            <p:cNvSpPr/>
            <p:nvPr/>
          </p:nvSpPr>
          <p:spPr>
            <a:xfrm>
              <a:off x="4454519" y="3164844"/>
              <a:ext cx="508834" cy="488122"/>
            </a:xfrm>
            <a:custGeom>
              <a:rect b="b" l="l" r="r" t="t"/>
              <a:pathLst>
                <a:path extrusionOk="0" h="488122" w="508834">
                  <a:moveTo>
                    <a:pt x="23061" y="231915"/>
                  </a:moveTo>
                  <a:lnTo>
                    <a:pt x="153544" y="206212"/>
                  </a:lnTo>
                  <a:cubicBezTo>
                    <a:pt x="156590" y="205641"/>
                    <a:pt x="159383" y="204308"/>
                    <a:pt x="161794" y="202404"/>
                  </a:cubicBezTo>
                  <a:lnTo>
                    <a:pt x="285170" y="104414"/>
                  </a:lnTo>
                  <a:lnTo>
                    <a:pt x="359170" y="186221"/>
                  </a:lnTo>
                  <a:lnTo>
                    <a:pt x="278823" y="331237"/>
                  </a:lnTo>
                  <a:lnTo>
                    <a:pt x="157225" y="280085"/>
                  </a:lnTo>
                  <a:cubicBezTo>
                    <a:pt x="149101" y="276658"/>
                    <a:pt x="139772" y="279196"/>
                    <a:pt x="134441" y="286177"/>
                  </a:cubicBezTo>
                  <a:lnTo>
                    <a:pt x="3958" y="457151"/>
                  </a:lnTo>
                  <a:cubicBezTo>
                    <a:pt x="-2516" y="465592"/>
                    <a:pt x="-866" y="477714"/>
                    <a:pt x="7575" y="484188"/>
                  </a:cubicBezTo>
                  <a:cubicBezTo>
                    <a:pt x="11066" y="486853"/>
                    <a:pt x="15191" y="488122"/>
                    <a:pt x="19253" y="488122"/>
                  </a:cubicBezTo>
                  <a:cubicBezTo>
                    <a:pt x="25028" y="488122"/>
                    <a:pt x="30803" y="485520"/>
                    <a:pt x="34611" y="480506"/>
                  </a:cubicBezTo>
                  <a:lnTo>
                    <a:pt x="156019" y="321400"/>
                  </a:lnTo>
                  <a:lnTo>
                    <a:pt x="279776" y="373441"/>
                  </a:lnTo>
                  <a:cubicBezTo>
                    <a:pt x="288851" y="377249"/>
                    <a:pt x="299323" y="373632"/>
                    <a:pt x="304146" y="365001"/>
                  </a:cubicBezTo>
                  <a:lnTo>
                    <a:pt x="386523" y="216366"/>
                  </a:lnTo>
                  <a:lnTo>
                    <a:pt x="435708" y="270882"/>
                  </a:lnTo>
                  <a:lnTo>
                    <a:pt x="418954" y="270882"/>
                  </a:lnTo>
                  <a:cubicBezTo>
                    <a:pt x="418890" y="270502"/>
                    <a:pt x="418827" y="270502"/>
                    <a:pt x="418763" y="270502"/>
                  </a:cubicBezTo>
                  <a:cubicBezTo>
                    <a:pt x="408228" y="270502"/>
                    <a:pt x="399597" y="279006"/>
                    <a:pt x="399470" y="289605"/>
                  </a:cubicBezTo>
                  <a:cubicBezTo>
                    <a:pt x="399343" y="300267"/>
                    <a:pt x="407911" y="308961"/>
                    <a:pt x="418573" y="309469"/>
                  </a:cubicBezTo>
                  <a:lnTo>
                    <a:pt x="480260" y="309469"/>
                  </a:lnTo>
                  <a:cubicBezTo>
                    <a:pt x="480260" y="309469"/>
                    <a:pt x="480387" y="309723"/>
                    <a:pt x="480451" y="309723"/>
                  </a:cubicBezTo>
                  <a:cubicBezTo>
                    <a:pt x="490986" y="309723"/>
                    <a:pt x="499617" y="301219"/>
                    <a:pt x="499363" y="290620"/>
                  </a:cubicBezTo>
                  <a:lnTo>
                    <a:pt x="499363" y="228932"/>
                  </a:lnTo>
                  <a:cubicBezTo>
                    <a:pt x="500506" y="218270"/>
                    <a:pt x="491938" y="209575"/>
                    <a:pt x="481276" y="209449"/>
                  </a:cubicBezTo>
                  <a:cubicBezTo>
                    <a:pt x="481213" y="209449"/>
                    <a:pt x="481149" y="209449"/>
                    <a:pt x="481085" y="209449"/>
                  </a:cubicBezTo>
                  <a:cubicBezTo>
                    <a:pt x="470551" y="209449"/>
                    <a:pt x="461919" y="217953"/>
                    <a:pt x="462110" y="228552"/>
                  </a:cubicBezTo>
                  <a:lnTo>
                    <a:pt x="462110" y="241943"/>
                  </a:lnTo>
                  <a:lnTo>
                    <a:pt x="406324" y="180762"/>
                  </a:lnTo>
                  <a:lnTo>
                    <a:pt x="466869" y="71476"/>
                  </a:lnTo>
                  <a:lnTo>
                    <a:pt x="471376" y="83852"/>
                  </a:lnTo>
                  <a:cubicBezTo>
                    <a:pt x="474232" y="91658"/>
                    <a:pt x="481593" y="96545"/>
                    <a:pt x="489526" y="96545"/>
                  </a:cubicBezTo>
                  <a:cubicBezTo>
                    <a:pt x="491684" y="96545"/>
                    <a:pt x="493969" y="96164"/>
                    <a:pt x="496127" y="95403"/>
                  </a:cubicBezTo>
                  <a:cubicBezTo>
                    <a:pt x="506154" y="91785"/>
                    <a:pt x="511295" y="80679"/>
                    <a:pt x="507677" y="70715"/>
                  </a:cubicBezTo>
                  <a:lnTo>
                    <a:pt x="486607" y="12708"/>
                  </a:lnTo>
                  <a:cubicBezTo>
                    <a:pt x="482989" y="2680"/>
                    <a:pt x="471883" y="-2460"/>
                    <a:pt x="461919" y="1157"/>
                  </a:cubicBezTo>
                  <a:lnTo>
                    <a:pt x="403913" y="22228"/>
                  </a:lnTo>
                  <a:cubicBezTo>
                    <a:pt x="393885" y="25845"/>
                    <a:pt x="388744" y="36952"/>
                    <a:pt x="392362" y="46915"/>
                  </a:cubicBezTo>
                  <a:cubicBezTo>
                    <a:pt x="395979" y="56943"/>
                    <a:pt x="407086" y="62084"/>
                    <a:pt x="417050" y="58466"/>
                  </a:cubicBezTo>
                  <a:lnTo>
                    <a:pt x="433297" y="52564"/>
                  </a:lnTo>
                  <a:lnTo>
                    <a:pt x="379034" y="150553"/>
                  </a:lnTo>
                  <a:lnTo>
                    <a:pt x="301734" y="65130"/>
                  </a:lnTo>
                  <a:cubicBezTo>
                    <a:pt x="294880" y="57578"/>
                    <a:pt x="283393" y="56625"/>
                    <a:pt x="275460" y="62972"/>
                  </a:cubicBezTo>
                  <a:lnTo>
                    <a:pt x="141613" y="169339"/>
                  </a:lnTo>
                  <a:lnTo>
                    <a:pt x="15762" y="194154"/>
                  </a:lnTo>
                  <a:cubicBezTo>
                    <a:pt x="5291" y="196185"/>
                    <a:pt x="-1500" y="206339"/>
                    <a:pt x="594" y="216811"/>
                  </a:cubicBezTo>
                  <a:cubicBezTo>
                    <a:pt x="2625" y="227282"/>
                    <a:pt x="12779" y="234073"/>
                    <a:pt x="23251" y="231979"/>
                  </a:cubicBezTo>
                  <a:lnTo>
                    <a:pt x="23251" y="23197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41" name="Google Shape;1041;p34"/>
          <p:cNvGrpSpPr/>
          <p:nvPr/>
        </p:nvGrpSpPr>
        <p:grpSpPr>
          <a:xfrm>
            <a:off x="2553876" y="2769125"/>
            <a:ext cx="277409" cy="285136"/>
            <a:chOff x="3150786" y="3066074"/>
            <a:chExt cx="657368" cy="675679"/>
          </a:xfrm>
        </p:grpSpPr>
        <p:sp>
          <p:nvSpPr>
            <p:cNvPr id="1042" name="Google Shape;1042;p34"/>
            <p:cNvSpPr/>
            <p:nvPr/>
          </p:nvSpPr>
          <p:spPr>
            <a:xfrm rot="-1347945">
              <a:off x="3421026" y="3083875"/>
              <a:ext cx="116252" cy="116252"/>
            </a:xfrm>
            <a:custGeom>
              <a:rect b="b" l="l" r="r" t="t"/>
              <a:pathLst>
                <a:path extrusionOk="0" h="116140" w="116140">
                  <a:moveTo>
                    <a:pt x="116140" y="58070"/>
                  </a:moveTo>
                  <a:cubicBezTo>
                    <a:pt x="116140" y="90142"/>
                    <a:pt x="90142" y="116141"/>
                    <a:pt x="58070" y="116141"/>
                  </a:cubicBezTo>
                  <a:cubicBezTo>
                    <a:pt x="25999" y="116141"/>
                    <a:pt x="0" y="90142"/>
                    <a:pt x="0" y="58070"/>
                  </a:cubicBezTo>
                  <a:cubicBezTo>
                    <a:pt x="0" y="25999"/>
                    <a:pt x="25999" y="0"/>
                    <a:pt x="58070" y="0"/>
                  </a:cubicBezTo>
                  <a:cubicBezTo>
                    <a:pt x="90142" y="0"/>
                    <a:pt x="116140" y="25999"/>
                    <a:pt x="116140" y="5807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3" name="Google Shape;1043;p34"/>
            <p:cNvSpPr/>
            <p:nvPr/>
          </p:nvSpPr>
          <p:spPr>
            <a:xfrm>
              <a:off x="3360798" y="3237780"/>
              <a:ext cx="236754" cy="131118"/>
            </a:xfrm>
            <a:custGeom>
              <a:rect b="b" l="l" r="r" t="t"/>
              <a:pathLst>
                <a:path extrusionOk="0" h="131118" w="236754">
                  <a:moveTo>
                    <a:pt x="16430" y="131118"/>
                  </a:moveTo>
                  <a:lnTo>
                    <a:pt x="220406" y="131118"/>
                  </a:lnTo>
                  <a:cubicBezTo>
                    <a:pt x="231005" y="131118"/>
                    <a:pt x="238811" y="121154"/>
                    <a:pt x="236272" y="110809"/>
                  </a:cubicBezTo>
                  <a:lnTo>
                    <a:pt x="220977" y="49503"/>
                  </a:lnTo>
                  <a:cubicBezTo>
                    <a:pt x="213742" y="20372"/>
                    <a:pt x="187595" y="0"/>
                    <a:pt x="157576" y="0"/>
                  </a:cubicBezTo>
                  <a:lnTo>
                    <a:pt x="79197" y="0"/>
                  </a:lnTo>
                  <a:cubicBezTo>
                    <a:pt x="49178" y="0"/>
                    <a:pt x="23094" y="20436"/>
                    <a:pt x="15796" y="49503"/>
                  </a:cubicBezTo>
                  <a:lnTo>
                    <a:pt x="501" y="110746"/>
                  </a:lnTo>
                  <a:cubicBezTo>
                    <a:pt x="-2101" y="121091"/>
                    <a:pt x="5768" y="131118"/>
                    <a:pt x="16430" y="131118"/>
                  </a:cubicBezTo>
                  <a:lnTo>
                    <a:pt x="16430" y="13111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4" name="Google Shape;1044;p34"/>
            <p:cNvSpPr/>
            <p:nvPr/>
          </p:nvSpPr>
          <p:spPr>
            <a:xfrm>
              <a:off x="3498319" y="3259143"/>
              <a:ext cx="309835" cy="482610"/>
            </a:xfrm>
            <a:custGeom>
              <a:rect b="b" l="l" r="r" t="t"/>
              <a:pathLst>
                <a:path extrusionOk="0" h="482610" w="309835">
                  <a:moveTo>
                    <a:pt x="309391" y="39500"/>
                  </a:moveTo>
                  <a:cubicBezTo>
                    <a:pt x="309391" y="19636"/>
                    <a:pt x="294603" y="2881"/>
                    <a:pt x="274929" y="342"/>
                  </a:cubicBezTo>
                  <a:cubicBezTo>
                    <a:pt x="251193" y="-2767"/>
                    <a:pt x="230187" y="15701"/>
                    <a:pt x="230187" y="39627"/>
                  </a:cubicBezTo>
                  <a:lnTo>
                    <a:pt x="230187" y="116483"/>
                  </a:lnTo>
                  <a:cubicBezTo>
                    <a:pt x="239643" y="120798"/>
                    <a:pt x="248210" y="127589"/>
                    <a:pt x="254938" y="136918"/>
                  </a:cubicBezTo>
                  <a:cubicBezTo>
                    <a:pt x="261221" y="145613"/>
                    <a:pt x="265156" y="155894"/>
                    <a:pt x="266298" y="166557"/>
                  </a:cubicBezTo>
                  <a:cubicBezTo>
                    <a:pt x="268392" y="185913"/>
                    <a:pt x="261792" y="204445"/>
                    <a:pt x="248274" y="217963"/>
                  </a:cubicBezTo>
                  <a:lnTo>
                    <a:pt x="165199" y="301102"/>
                  </a:lnTo>
                  <a:cubicBezTo>
                    <a:pt x="161454" y="304846"/>
                    <a:pt x="156504" y="306750"/>
                    <a:pt x="151554" y="306750"/>
                  </a:cubicBezTo>
                  <a:cubicBezTo>
                    <a:pt x="145842" y="306750"/>
                    <a:pt x="140130" y="304212"/>
                    <a:pt x="136195" y="299134"/>
                  </a:cubicBezTo>
                  <a:cubicBezTo>
                    <a:pt x="130293" y="291392"/>
                    <a:pt x="131372" y="280412"/>
                    <a:pt x="138226" y="273495"/>
                  </a:cubicBezTo>
                  <a:lnTo>
                    <a:pt x="220921" y="190737"/>
                  </a:lnTo>
                  <a:cubicBezTo>
                    <a:pt x="226950" y="184707"/>
                    <a:pt x="229425" y="176076"/>
                    <a:pt x="227267" y="167381"/>
                  </a:cubicBezTo>
                  <a:cubicBezTo>
                    <a:pt x="226759" y="165414"/>
                    <a:pt x="225998" y="163510"/>
                    <a:pt x="225046" y="161797"/>
                  </a:cubicBezTo>
                  <a:cubicBezTo>
                    <a:pt x="216668" y="147263"/>
                    <a:pt x="197693" y="145486"/>
                    <a:pt x="186713" y="156466"/>
                  </a:cubicBezTo>
                  <a:lnTo>
                    <a:pt x="128453" y="214790"/>
                  </a:lnTo>
                  <a:cubicBezTo>
                    <a:pt x="123693" y="219549"/>
                    <a:pt x="117092" y="221263"/>
                    <a:pt x="111000" y="220057"/>
                  </a:cubicBezTo>
                  <a:lnTo>
                    <a:pt x="89168" y="218725"/>
                  </a:lnTo>
                  <a:cubicBezTo>
                    <a:pt x="76094" y="217201"/>
                    <a:pt x="63084" y="221771"/>
                    <a:pt x="53818" y="231037"/>
                  </a:cubicBezTo>
                  <a:lnTo>
                    <a:pt x="22593" y="262325"/>
                  </a:lnTo>
                  <a:cubicBezTo>
                    <a:pt x="8123" y="276795"/>
                    <a:pt x="0" y="296405"/>
                    <a:pt x="0" y="316841"/>
                  </a:cubicBezTo>
                  <a:lnTo>
                    <a:pt x="0" y="469728"/>
                  </a:lnTo>
                  <a:cubicBezTo>
                    <a:pt x="0" y="476836"/>
                    <a:pt x="5775" y="482611"/>
                    <a:pt x="12883" y="482611"/>
                  </a:cubicBezTo>
                  <a:lnTo>
                    <a:pt x="149142" y="482611"/>
                  </a:lnTo>
                  <a:cubicBezTo>
                    <a:pt x="156250" y="482611"/>
                    <a:pt x="162025" y="476836"/>
                    <a:pt x="162025" y="469728"/>
                  </a:cubicBezTo>
                  <a:lnTo>
                    <a:pt x="162025" y="426635"/>
                  </a:lnTo>
                  <a:lnTo>
                    <a:pt x="290922" y="297738"/>
                  </a:lnTo>
                  <a:cubicBezTo>
                    <a:pt x="303107" y="285553"/>
                    <a:pt x="309898" y="269052"/>
                    <a:pt x="309835" y="251853"/>
                  </a:cubicBezTo>
                  <a:lnTo>
                    <a:pt x="309327" y="395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5" name="Google Shape;1045;p34"/>
            <p:cNvSpPr/>
            <p:nvPr/>
          </p:nvSpPr>
          <p:spPr>
            <a:xfrm>
              <a:off x="3150786" y="3259343"/>
              <a:ext cx="309073" cy="482410"/>
            </a:xfrm>
            <a:custGeom>
              <a:rect b="b" l="l" r="r" t="t"/>
              <a:pathLst>
                <a:path extrusionOk="0" h="482410" w="309073">
                  <a:moveTo>
                    <a:pt x="255255" y="230773"/>
                  </a:moveTo>
                  <a:cubicBezTo>
                    <a:pt x="245989" y="221444"/>
                    <a:pt x="232916" y="216938"/>
                    <a:pt x="219905" y="218461"/>
                  </a:cubicBezTo>
                  <a:lnTo>
                    <a:pt x="198073" y="219793"/>
                  </a:lnTo>
                  <a:cubicBezTo>
                    <a:pt x="191981" y="220999"/>
                    <a:pt x="185380" y="219286"/>
                    <a:pt x="180621" y="214526"/>
                  </a:cubicBezTo>
                  <a:lnTo>
                    <a:pt x="122360" y="156202"/>
                  </a:lnTo>
                  <a:cubicBezTo>
                    <a:pt x="112904" y="146746"/>
                    <a:pt x="97545" y="146746"/>
                    <a:pt x="88089" y="156202"/>
                  </a:cubicBezTo>
                  <a:cubicBezTo>
                    <a:pt x="83520" y="160771"/>
                    <a:pt x="80981" y="166864"/>
                    <a:pt x="80981" y="173337"/>
                  </a:cubicBezTo>
                  <a:cubicBezTo>
                    <a:pt x="80981" y="179811"/>
                    <a:pt x="83520" y="185903"/>
                    <a:pt x="88089" y="190473"/>
                  </a:cubicBezTo>
                  <a:lnTo>
                    <a:pt x="171164" y="273612"/>
                  </a:lnTo>
                  <a:cubicBezTo>
                    <a:pt x="178717" y="281164"/>
                    <a:pt x="178717" y="293349"/>
                    <a:pt x="171164" y="300901"/>
                  </a:cubicBezTo>
                  <a:cubicBezTo>
                    <a:pt x="167420" y="304646"/>
                    <a:pt x="162470" y="306550"/>
                    <a:pt x="157520" y="306550"/>
                  </a:cubicBezTo>
                  <a:cubicBezTo>
                    <a:pt x="152569" y="306550"/>
                    <a:pt x="147682" y="304646"/>
                    <a:pt x="143874" y="300901"/>
                  </a:cubicBezTo>
                  <a:lnTo>
                    <a:pt x="60799" y="217762"/>
                  </a:lnTo>
                  <a:cubicBezTo>
                    <a:pt x="47345" y="204245"/>
                    <a:pt x="40744" y="185713"/>
                    <a:pt x="42775" y="166420"/>
                  </a:cubicBezTo>
                  <a:cubicBezTo>
                    <a:pt x="43917" y="155758"/>
                    <a:pt x="47852" y="145476"/>
                    <a:pt x="54135" y="136782"/>
                  </a:cubicBezTo>
                  <a:cubicBezTo>
                    <a:pt x="60863" y="127452"/>
                    <a:pt x="69494" y="120662"/>
                    <a:pt x="78950" y="116346"/>
                  </a:cubicBezTo>
                  <a:lnTo>
                    <a:pt x="78950" y="39236"/>
                  </a:lnTo>
                  <a:cubicBezTo>
                    <a:pt x="78950" y="15564"/>
                    <a:pt x="58134" y="-2714"/>
                    <a:pt x="34652" y="332"/>
                  </a:cubicBezTo>
                  <a:cubicBezTo>
                    <a:pt x="15168" y="2871"/>
                    <a:pt x="571" y="19435"/>
                    <a:pt x="508" y="39109"/>
                  </a:cubicBezTo>
                  <a:lnTo>
                    <a:pt x="0" y="251653"/>
                  </a:lnTo>
                  <a:cubicBezTo>
                    <a:pt x="0" y="268852"/>
                    <a:pt x="6727" y="285353"/>
                    <a:pt x="18849" y="297538"/>
                  </a:cubicBezTo>
                  <a:lnTo>
                    <a:pt x="147048" y="426435"/>
                  </a:lnTo>
                  <a:lnTo>
                    <a:pt x="147048" y="469527"/>
                  </a:lnTo>
                  <a:cubicBezTo>
                    <a:pt x="147048" y="476635"/>
                    <a:pt x="152823" y="482411"/>
                    <a:pt x="159931" y="482411"/>
                  </a:cubicBezTo>
                  <a:lnTo>
                    <a:pt x="296190" y="482411"/>
                  </a:lnTo>
                  <a:cubicBezTo>
                    <a:pt x="303298" y="482411"/>
                    <a:pt x="309073" y="476635"/>
                    <a:pt x="309073" y="469527"/>
                  </a:cubicBezTo>
                  <a:lnTo>
                    <a:pt x="309073" y="316641"/>
                  </a:lnTo>
                  <a:cubicBezTo>
                    <a:pt x="309073" y="296205"/>
                    <a:pt x="300950" y="276594"/>
                    <a:pt x="286480" y="262124"/>
                  </a:cubicBezTo>
                  <a:lnTo>
                    <a:pt x="255255" y="23083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46" name="Google Shape;1046;p34"/>
          <p:cNvGrpSpPr/>
          <p:nvPr/>
        </p:nvGrpSpPr>
        <p:grpSpPr>
          <a:xfrm>
            <a:off x="1799185" y="2776477"/>
            <a:ext cx="277822" cy="277730"/>
            <a:chOff x="1930961" y="3083498"/>
            <a:chExt cx="658346" cy="658128"/>
          </a:xfrm>
        </p:grpSpPr>
        <p:sp>
          <p:nvSpPr>
            <p:cNvPr id="1047" name="Google Shape;1047;p34"/>
            <p:cNvSpPr/>
            <p:nvPr/>
          </p:nvSpPr>
          <p:spPr>
            <a:xfrm>
              <a:off x="2066936" y="3362488"/>
              <a:ext cx="77109" cy="97862"/>
            </a:xfrm>
            <a:custGeom>
              <a:rect b="b" l="l" r="r" t="t"/>
              <a:pathLst>
                <a:path extrusionOk="0" h="97862" w="77109">
                  <a:moveTo>
                    <a:pt x="77046" y="42395"/>
                  </a:moveTo>
                  <a:lnTo>
                    <a:pt x="77046" y="12820"/>
                  </a:lnTo>
                  <a:cubicBezTo>
                    <a:pt x="77046" y="5712"/>
                    <a:pt x="71271" y="0"/>
                    <a:pt x="64226" y="0"/>
                  </a:cubicBezTo>
                  <a:lnTo>
                    <a:pt x="12820" y="0"/>
                  </a:lnTo>
                  <a:cubicBezTo>
                    <a:pt x="5712" y="0"/>
                    <a:pt x="0" y="5775"/>
                    <a:pt x="0" y="12820"/>
                  </a:cubicBezTo>
                  <a:lnTo>
                    <a:pt x="0" y="97863"/>
                  </a:lnTo>
                  <a:lnTo>
                    <a:pt x="41633" y="62513"/>
                  </a:lnTo>
                  <a:cubicBezTo>
                    <a:pt x="52168" y="53564"/>
                    <a:pt x="64226" y="46837"/>
                    <a:pt x="77110" y="42395"/>
                  </a:cubicBezTo>
                  <a:lnTo>
                    <a:pt x="77110" y="4239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8" name="Google Shape;1048;p34"/>
            <p:cNvSpPr/>
            <p:nvPr/>
          </p:nvSpPr>
          <p:spPr>
            <a:xfrm>
              <a:off x="2221155" y="3312351"/>
              <a:ext cx="77109" cy="112776"/>
            </a:xfrm>
            <a:custGeom>
              <a:rect b="b" l="l" r="r" t="t"/>
              <a:pathLst>
                <a:path extrusionOk="0" h="112776" w="77109">
                  <a:moveTo>
                    <a:pt x="77046" y="112777"/>
                  </a:moveTo>
                  <a:lnTo>
                    <a:pt x="77046" y="12820"/>
                  </a:lnTo>
                  <a:cubicBezTo>
                    <a:pt x="77046" y="5712"/>
                    <a:pt x="71271" y="0"/>
                    <a:pt x="64226" y="0"/>
                  </a:cubicBezTo>
                  <a:lnTo>
                    <a:pt x="12820" y="0"/>
                  </a:lnTo>
                  <a:cubicBezTo>
                    <a:pt x="5712" y="0"/>
                    <a:pt x="0" y="5775"/>
                    <a:pt x="0" y="12820"/>
                  </a:cubicBezTo>
                  <a:lnTo>
                    <a:pt x="0" y="87391"/>
                  </a:lnTo>
                  <a:lnTo>
                    <a:pt x="15993" y="87391"/>
                  </a:lnTo>
                  <a:cubicBezTo>
                    <a:pt x="39221" y="87391"/>
                    <a:pt x="61053" y="96530"/>
                    <a:pt x="77110" y="11277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9" name="Google Shape;1049;p34"/>
            <p:cNvSpPr/>
            <p:nvPr/>
          </p:nvSpPr>
          <p:spPr>
            <a:xfrm>
              <a:off x="2375374" y="3260945"/>
              <a:ext cx="77046" cy="188744"/>
            </a:xfrm>
            <a:custGeom>
              <a:rect b="b" l="l" r="r" t="t"/>
              <a:pathLst>
                <a:path extrusionOk="0" h="188744" w="77046">
                  <a:moveTo>
                    <a:pt x="52676" y="188744"/>
                  </a:moveTo>
                  <a:lnTo>
                    <a:pt x="77046" y="164437"/>
                  </a:lnTo>
                  <a:lnTo>
                    <a:pt x="77046" y="12820"/>
                  </a:lnTo>
                  <a:cubicBezTo>
                    <a:pt x="77046" y="5712"/>
                    <a:pt x="71271" y="0"/>
                    <a:pt x="64226" y="0"/>
                  </a:cubicBezTo>
                  <a:lnTo>
                    <a:pt x="12820" y="0"/>
                  </a:lnTo>
                  <a:cubicBezTo>
                    <a:pt x="5712" y="0"/>
                    <a:pt x="0" y="5775"/>
                    <a:pt x="0" y="12820"/>
                  </a:cubicBezTo>
                  <a:lnTo>
                    <a:pt x="0" y="179923"/>
                  </a:lnTo>
                  <a:lnTo>
                    <a:pt x="19166" y="179923"/>
                  </a:lnTo>
                  <a:cubicBezTo>
                    <a:pt x="31352" y="179923"/>
                    <a:pt x="42839" y="183159"/>
                    <a:pt x="52739" y="18874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0" name="Google Shape;1050;p34"/>
            <p:cNvSpPr/>
            <p:nvPr/>
          </p:nvSpPr>
          <p:spPr>
            <a:xfrm>
              <a:off x="2067281" y="3083498"/>
              <a:ext cx="385502" cy="221174"/>
            </a:xfrm>
            <a:custGeom>
              <a:rect b="b" l="l" r="r" t="t"/>
              <a:pathLst>
                <a:path extrusionOk="0" h="221174" w="385502">
                  <a:moveTo>
                    <a:pt x="19202" y="221174"/>
                  </a:moveTo>
                  <a:cubicBezTo>
                    <a:pt x="21931" y="221174"/>
                    <a:pt x="24723" y="220603"/>
                    <a:pt x="27325" y="219334"/>
                  </a:cubicBezTo>
                  <a:lnTo>
                    <a:pt x="332464" y="76729"/>
                  </a:lnTo>
                  <a:lnTo>
                    <a:pt x="327640" y="90183"/>
                  </a:lnTo>
                  <a:cubicBezTo>
                    <a:pt x="324023" y="100211"/>
                    <a:pt x="329290" y="111253"/>
                    <a:pt x="339318" y="114807"/>
                  </a:cubicBezTo>
                  <a:cubicBezTo>
                    <a:pt x="341475" y="115569"/>
                    <a:pt x="343633" y="115950"/>
                    <a:pt x="345791" y="115950"/>
                  </a:cubicBezTo>
                  <a:cubicBezTo>
                    <a:pt x="353724" y="115950"/>
                    <a:pt x="361150" y="111063"/>
                    <a:pt x="363942" y="103193"/>
                  </a:cubicBezTo>
                  <a:lnTo>
                    <a:pt x="384378" y="46202"/>
                  </a:lnTo>
                  <a:cubicBezTo>
                    <a:pt x="386091" y="41379"/>
                    <a:pt x="385837" y="36111"/>
                    <a:pt x="383680" y="31478"/>
                  </a:cubicBezTo>
                  <a:cubicBezTo>
                    <a:pt x="381522" y="26845"/>
                    <a:pt x="377587" y="23291"/>
                    <a:pt x="372764" y="21578"/>
                  </a:cubicBezTo>
                  <a:lnTo>
                    <a:pt x="315772" y="1142"/>
                  </a:lnTo>
                  <a:cubicBezTo>
                    <a:pt x="305745" y="-2475"/>
                    <a:pt x="294702" y="2792"/>
                    <a:pt x="291148" y="12820"/>
                  </a:cubicBezTo>
                  <a:cubicBezTo>
                    <a:pt x="287530" y="22847"/>
                    <a:pt x="292798" y="33890"/>
                    <a:pt x="302825" y="37444"/>
                  </a:cubicBezTo>
                  <a:lnTo>
                    <a:pt x="315709" y="42077"/>
                  </a:lnTo>
                  <a:lnTo>
                    <a:pt x="11142" y="184365"/>
                  </a:lnTo>
                  <a:cubicBezTo>
                    <a:pt x="1495" y="188871"/>
                    <a:pt x="-2694" y="200358"/>
                    <a:pt x="1812" y="210005"/>
                  </a:cubicBezTo>
                  <a:cubicBezTo>
                    <a:pt x="5112" y="216986"/>
                    <a:pt x="12030" y="221111"/>
                    <a:pt x="19265" y="221111"/>
                  </a:cubicBezTo>
                  <a:lnTo>
                    <a:pt x="19265" y="22111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1" name="Google Shape;1051;p34"/>
            <p:cNvSpPr/>
            <p:nvPr/>
          </p:nvSpPr>
          <p:spPr>
            <a:xfrm>
              <a:off x="2055766" y="3404566"/>
              <a:ext cx="533541" cy="261347"/>
            </a:xfrm>
            <a:custGeom>
              <a:rect b="b" l="l" r="r" t="t"/>
              <a:pathLst>
                <a:path extrusionOk="0" h="261347" w="533541">
                  <a:moveTo>
                    <a:pt x="489948" y="0"/>
                  </a:moveTo>
                  <a:cubicBezTo>
                    <a:pt x="478841" y="0"/>
                    <a:pt x="467735" y="4189"/>
                    <a:pt x="459167" y="12756"/>
                  </a:cubicBezTo>
                  <a:lnTo>
                    <a:pt x="399320" y="72604"/>
                  </a:lnTo>
                  <a:cubicBezTo>
                    <a:pt x="405857" y="85043"/>
                    <a:pt x="408713" y="99703"/>
                    <a:pt x="406301" y="115188"/>
                  </a:cubicBezTo>
                  <a:cubicBezTo>
                    <a:pt x="401097" y="148507"/>
                    <a:pt x="371713" y="172624"/>
                    <a:pt x="338013" y="172624"/>
                  </a:cubicBezTo>
                  <a:lnTo>
                    <a:pt x="176432" y="172624"/>
                  </a:lnTo>
                  <a:cubicBezTo>
                    <a:pt x="166531" y="172624"/>
                    <a:pt x="157837" y="165389"/>
                    <a:pt x="156758" y="155552"/>
                  </a:cubicBezTo>
                  <a:cubicBezTo>
                    <a:pt x="155489" y="143938"/>
                    <a:pt x="164564" y="134101"/>
                    <a:pt x="175924" y="134101"/>
                  </a:cubicBezTo>
                  <a:lnTo>
                    <a:pt x="338330" y="134101"/>
                  </a:lnTo>
                  <a:cubicBezTo>
                    <a:pt x="353753" y="134101"/>
                    <a:pt x="367144" y="122614"/>
                    <a:pt x="368476" y="107255"/>
                  </a:cubicBezTo>
                  <a:cubicBezTo>
                    <a:pt x="370063" y="89739"/>
                    <a:pt x="356228" y="74952"/>
                    <a:pt x="339029" y="74952"/>
                  </a:cubicBezTo>
                  <a:lnTo>
                    <a:pt x="259190" y="74952"/>
                  </a:lnTo>
                  <a:cubicBezTo>
                    <a:pt x="244784" y="74952"/>
                    <a:pt x="231139" y="68352"/>
                    <a:pt x="222190" y="57118"/>
                  </a:cubicBezTo>
                  <a:lnTo>
                    <a:pt x="213432" y="46075"/>
                  </a:lnTo>
                  <a:cubicBezTo>
                    <a:pt x="204801" y="38269"/>
                    <a:pt x="193504" y="33827"/>
                    <a:pt x="181700" y="33827"/>
                  </a:cubicBezTo>
                  <a:lnTo>
                    <a:pt x="124010" y="33827"/>
                  </a:lnTo>
                  <a:cubicBezTo>
                    <a:pt x="107192" y="33827"/>
                    <a:pt x="90882" y="39793"/>
                    <a:pt x="77998" y="50708"/>
                  </a:cubicBezTo>
                  <a:lnTo>
                    <a:pt x="0" y="116902"/>
                  </a:lnTo>
                  <a:lnTo>
                    <a:pt x="82123" y="259127"/>
                  </a:lnTo>
                  <a:cubicBezTo>
                    <a:pt x="82568" y="259825"/>
                    <a:pt x="82948" y="260586"/>
                    <a:pt x="83329" y="261348"/>
                  </a:cubicBezTo>
                  <a:lnTo>
                    <a:pt x="305075" y="261348"/>
                  </a:lnTo>
                  <a:cubicBezTo>
                    <a:pt x="324051" y="261348"/>
                    <a:pt x="342202" y="253796"/>
                    <a:pt x="355593" y="240341"/>
                  </a:cubicBezTo>
                  <a:lnTo>
                    <a:pt x="520855" y="74381"/>
                  </a:lnTo>
                  <a:cubicBezTo>
                    <a:pt x="536277" y="58895"/>
                    <a:pt x="537800" y="34398"/>
                    <a:pt x="524536" y="17072"/>
                  </a:cubicBezTo>
                  <a:cubicBezTo>
                    <a:pt x="515905" y="5839"/>
                    <a:pt x="502958" y="64"/>
                    <a:pt x="490011" y="64"/>
                  </a:cubicBezTo>
                  <a:lnTo>
                    <a:pt x="490011" y="6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2" name="Google Shape;1052;p34"/>
            <p:cNvSpPr/>
            <p:nvPr/>
          </p:nvSpPr>
          <p:spPr>
            <a:xfrm>
              <a:off x="1930961" y="3513788"/>
              <a:ext cx="177006" cy="227838"/>
            </a:xfrm>
            <a:custGeom>
              <a:rect b="b" l="l" r="r" t="t"/>
              <a:pathLst>
                <a:path extrusionOk="0" h="227838" w="177006">
                  <a:moveTo>
                    <a:pt x="173546" y="168753"/>
                  </a:moveTo>
                  <a:lnTo>
                    <a:pt x="83553" y="12884"/>
                  </a:lnTo>
                  <a:cubicBezTo>
                    <a:pt x="78793" y="4633"/>
                    <a:pt x="70162" y="0"/>
                    <a:pt x="61277" y="0"/>
                  </a:cubicBezTo>
                  <a:cubicBezTo>
                    <a:pt x="56898" y="0"/>
                    <a:pt x="52519" y="1079"/>
                    <a:pt x="48457" y="3427"/>
                  </a:cubicBezTo>
                  <a:lnTo>
                    <a:pt x="12853" y="23990"/>
                  </a:lnTo>
                  <a:cubicBezTo>
                    <a:pt x="541" y="31098"/>
                    <a:pt x="-3648" y="46837"/>
                    <a:pt x="3460" y="59086"/>
                  </a:cubicBezTo>
                  <a:lnTo>
                    <a:pt x="93453" y="214955"/>
                  </a:lnTo>
                  <a:cubicBezTo>
                    <a:pt x="98213" y="223206"/>
                    <a:pt x="106844" y="227839"/>
                    <a:pt x="115729" y="227839"/>
                  </a:cubicBezTo>
                  <a:cubicBezTo>
                    <a:pt x="120109" y="227839"/>
                    <a:pt x="124488" y="226760"/>
                    <a:pt x="128549" y="224411"/>
                  </a:cubicBezTo>
                  <a:lnTo>
                    <a:pt x="164153" y="203849"/>
                  </a:lnTo>
                  <a:cubicBezTo>
                    <a:pt x="176465" y="196741"/>
                    <a:pt x="180654" y="181002"/>
                    <a:pt x="173546" y="168753"/>
                  </a:cubicBezTo>
                  <a:lnTo>
                    <a:pt x="173546" y="16875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53" name="Google Shape;1053;p34"/>
          <p:cNvGrpSpPr/>
          <p:nvPr/>
        </p:nvGrpSpPr>
        <p:grpSpPr>
          <a:xfrm>
            <a:off x="7839975" y="2089939"/>
            <a:ext cx="269574" cy="277998"/>
            <a:chOff x="11039171" y="1855772"/>
            <a:chExt cx="638800" cy="658763"/>
          </a:xfrm>
        </p:grpSpPr>
        <p:sp>
          <p:nvSpPr>
            <p:cNvPr id="1054" name="Google Shape;1054;p34"/>
            <p:cNvSpPr/>
            <p:nvPr/>
          </p:nvSpPr>
          <p:spPr>
            <a:xfrm>
              <a:off x="11192149" y="1855772"/>
              <a:ext cx="179985" cy="179985"/>
            </a:xfrm>
            <a:custGeom>
              <a:rect b="b" l="l" r="r" t="t"/>
              <a:pathLst>
                <a:path extrusionOk="0" h="179985" w="179985">
                  <a:moveTo>
                    <a:pt x="179986" y="89993"/>
                  </a:moveTo>
                  <a:cubicBezTo>
                    <a:pt x="179986" y="139695"/>
                    <a:pt x="139694" y="179986"/>
                    <a:pt x="89993" y="179986"/>
                  </a:cubicBezTo>
                  <a:cubicBezTo>
                    <a:pt x="40291" y="179986"/>
                    <a:pt x="-1" y="139695"/>
                    <a:pt x="-1" y="89993"/>
                  </a:cubicBezTo>
                  <a:cubicBezTo>
                    <a:pt x="-1" y="40291"/>
                    <a:pt x="40291" y="0"/>
                    <a:pt x="89993" y="0"/>
                  </a:cubicBezTo>
                  <a:cubicBezTo>
                    <a:pt x="139694" y="0"/>
                    <a:pt x="179986" y="40291"/>
                    <a:pt x="179986" y="899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5" name="Google Shape;1055;p34"/>
            <p:cNvSpPr/>
            <p:nvPr/>
          </p:nvSpPr>
          <p:spPr>
            <a:xfrm>
              <a:off x="11039171" y="2074979"/>
              <a:ext cx="445677" cy="439556"/>
            </a:xfrm>
            <a:custGeom>
              <a:rect b="b" l="l" r="r" t="t"/>
              <a:pathLst>
                <a:path extrusionOk="0" h="439556" w="445677">
                  <a:moveTo>
                    <a:pt x="306944" y="341123"/>
                  </a:moveTo>
                  <a:cubicBezTo>
                    <a:pt x="296853" y="317324"/>
                    <a:pt x="291775" y="292065"/>
                    <a:pt x="291775" y="266044"/>
                  </a:cubicBezTo>
                  <a:cubicBezTo>
                    <a:pt x="291775" y="240024"/>
                    <a:pt x="296853" y="214765"/>
                    <a:pt x="306944" y="190965"/>
                  </a:cubicBezTo>
                  <a:cubicBezTo>
                    <a:pt x="316654" y="167991"/>
                    <a:pt x="330552" y="147365"/>
                    <a:pt x="348259" y="129722"/>
                  </a:cubicBezTo>
                  <a:cubicBezTo>
                    <a:pt x="365966" y="112079"/>
                    <a:pt x="386592" y="98117"/>
                    <a:pt x="409503" y="88406"/>
                  </a:cubicBezTo>
                  <a:cubicBezTo>
                    <a:pt x="421244" y="83456"/>
                    <a:pt x="433302" y="79712"/>
                    <a:pt x="445677" y="77173"/>
                  </a:cubicBezTo>
                  <a:cubicBezTo>
                    <a:pt x="425749" y="31415"/>
                    <a:pt x="380182" y="0"/>
                    <a:pt x="327887" y="0"/>
                  </a:cubicBezTo>
                  <a:lnTo>
                    <a:pt x="158119" y="0"/>
                  </a:lnTo>
                  <a:cubicBezTo>
                    <a:pt x="92432" y="0"/>
                    <a:pt x="37282" y="49566"/>
                    <a:pt x="30301" y="114871"/>
                  </a:cubicBezTo>
                  <a:lnTo>
                    <a:pt x="219" y="396908"/>
                  </a:lnTo>
                  <a:cubicBezTo>
                    <a:pt x="-2193" y="419692"/>
                    <a:pt x="15640" y="439557"/>
                    <a:pt x="38551" y="439557"/>
                  </a:cubicBezTo>
                  <a:lnTo>
                    <a:pt x="400427" y="439557"/>
                  </a:lnTo>
                  <a:cubicBezTo>
                    <a:pt x="381070" y="430164"/>
                    <a:pt x="363554" y="417725"/>
                    <a:pt x="348196" y="402366"/>
                  </a:cubicBezTo>
                  <a:cubicBezTo>
                    <a:pt x="330489" y="384660"/>
                    <a:pt x="316590" y="364034"/>
                    <a:pt x="306880" y="341123"/>
                  </a:cubicBezTo>
                  <a:lnTo>
                    <a:pt x="306880" y="34112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6" name="Google Shape;1056;p34"/>
            <p:cNvSpPr/>
            <p:nvPr/>
          </p:nvSpPr>
          <p:spPr>
            <a:xfrm>
              <a:off x="11369532" y="2186170"/>
              <a:ext cx="308439" cy="308438"/>
            </a:xfrm>
            <a:custGeom>
              <a:rect b="b" l="l" r="r" t="t"/>
              <a:pathLst>
                <a:path extrusionOk="0" h="308438" w="308439">
                  <a:moveTo>
                    <a:pt x="154220" y="0"/>
                  </a:moveTo>
                  <a:cubicBezTo>
                    <a:pt x="69050" y="0"/>
                    <a:pt x="0" y="69050"/>
                    <a:pt x="0" y="154219"/>
                  </a:cubicBezTo>
                  <a:cubicBezTo>
                    <a:pt x="0" y="239389"/>
                    <a:pt x="69050" y="308439"/>
                    <a:pt x="154220" y="308439"/>
                  </a:cubicBezTo>
                  <a:cubicBezTo>
                    <a:pt x="239390" y="308439"/>
                    <a:pt x="308439" y="239389"/>
                    <a:pt x="308439" y="154219"/>
                  </a:cubicBezTo>
                  <a:cubicBezTo>
                    <a:pt x="308439" y="69050"/>
                    <a:pt x="239390" y="0"/>
                    <a:pt x="154220" y="0"/>
                  </a:cubicBezTo>
                  <a:close/>
                  <a:moveTo>
                    <a:pt x="205055" y="174147"/>
                  </a:moveTo>
                  <a:lnTo>
                    <a:pt x="173450" y="174147"/>
                  </a:lnTo>
                  <a:cubicBezTo>
                    <a:pt x="173450" y="174147"/>
                    <a:pt x="173450" y="205753"/>
                    <a:pt x="173450" y="205753"/>
                  </a:cubicBezTo>
                  <a:cubicBezTo>
                    <a:pt x="173450" y="215653"/>
                    <a:pt x="166215" y="224348"/>
                    <a:pt x="156377" y="225427"/>
                  </a:cubicBezTo>
                  <a:cubicBezTo>
                    <a:pt x="144763" y="226696"/>
                    <a:pt x="134926" y="217621"/>
                    <a:pt x="134926" y="206260"/>
                  </a:cubicBezTo>
                  <a:lnTo>
                    <a:pt x="134926" y="174147"/>
                  </a:lnTo>
                  <a:lnTo>
                    <a:pt x="103321" y="174147"/>
                  </a:lnTo>
                  <a:cubicBezTo>
                    <a:pt x="93421" y="174147"/>
                    <a:pt x="84726" y="166912"/>
                    <a:pt x="83647" y="157075"/>
                  </a:cubicBezTo>
                  <a:cubicBezTo>
                    <a:pt x="82378" y="145461"/>
                    <a:pt x="91453" y="135624"/>
                    <a:pt x="102813" y="135624"/>
                  </a:cubicBezTo>
                  <a:lnTo>
                    <a:pt x="134926" y="135624"/>
                  </a:lnTo>
                  <a:lnTo>
                    <a:pt x="134926" y="104019"/>
                  </a:lnTo>
                  <a:cubicBezTo>
                    <a:pt x="134926" y="94118"/>
                    <a:pt x="142161" y="85424"/>
                    <a:pt x="151999" y="84345"/>
                  </a:cubicBezTo>
                  <a:cubicBezTo>
                    <a:pt x="163612" y="83075"/>
                    <a:pt x="173450" y="92151"/>
                    <a:pt x="173450" y="103511"/>
                  </a:cubicBezTo>
                  <a:lnTo>
                    <a:pt x="173450" y="135624"/>
                  </a:lnTo>
                  <a:lnTo>
                    <a:pt x="205562" y="135624"/>
                  </a:lnTo>
                  <a:cubicBezTo>
                    <a:pt x="216923" y="135624"/>
                    <a:pt x="225999" y="145461"/>
                    <a:pt x="224729" y="157075"/>
                  </a:cubicBezTo>
                  <a:cubicBezTo>
                    <a:pt x="223650" y="166912"/>
                    <a:pt x="214955" y="174147"/>
                    <a:pt x="205055" y="17414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57" name="Google Shape;1057;p34"/>
          <p:cNvGrpSpPr/>
          <p:nvPr/>
        </p:nvGrpSpPr>
        <p:grpSpPr>
          <a:xfrm>
            <a:off x="1043634" y="2776584"/>
            <a:ext cx="277492" cy="277543"/>
            <a:chOff x="726872" y="3083751"/>
            <a:chExt cx="657563" cy="657685"/>
          </a:xfrm>
        </p:grpSpPr>
        <p:sp>
          <p:nvSpPr>
            <p:cNvPr id="1058" name="Google Shape;1058;p34"/>
            <p:cNvSpPr/>
            <p:nvPr/>
          </p:nvSpPr>
          <p:spPr>
            <a:xfrm>
              <a:off x="991907" y="3353667"/>
              <a:ext cx="128579" cy="128579"/>
            </a:xfrm>
            <a:custGeom>
              <a:rect b="b" l="l" r="r" t="t"/>
              <a:pathLst>
                <a:path extrusionOk="0" h="128579" w="128579">
                  <a:moveTo>
                    <a:pt x="128580" y="64290"/>
                  </a:moveTo>
                  <a:cubicBezTo>
                    <a:pt x="128580" y="99796"/>
                    <a:pt x="99796" y="128580"/>
                    <a:pt x="64290" y="128580"/>
                  </a:cubicBezTo>
                  <a:cubicBezTo>
                    <a:pt x="28784" y="128580"/>
                    <a:pt x="0" y="99796"/>
                    <a:pt x="0" y="64290"/>
                  </a:cubicBezTo>
                  <a:cubicBezTo>
                    <a:pt x="0" y="28784"/>
                    <a:pt x="28783" y="0"/>
                    <a:pt x="64290" y="0"/>
                  </a:cubicBezTo>
                  <a:cubicBezTo>
                    <a:pt x="99796" y="0"/>
                    <a:pt x="128580" y="28784"/>
                    <a:pt x="128580"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9" name="Google Shape;1059;p34"/>
            <p:cNvSpPr/>
            <p:nvPr/>
          </p:nvSpPr>
          <p:spPr>
            <a:xfrm>
              <a:off x="726872" y="3333485"/>
              <a:ext cx="657563" cy="407951"/>
            </a:xfrm>
            <a:custGeom>
              <a:rect b="b" l="l" r="r" t="t"/>
              <a:pathLst>
                <a:path extrusionOk="0" h="407951" w="657563">
                  <a:moveTo>
                    <a:pt x="645696" y="11995"/>
                  </a:moveTo>
                  <a:cubicBezTo>
                    <a:pt x="629703" y="-3998"/>
                    <a:pt x="603809" y="-3998"/>
                    <a:pt x="587816" y="11995"/>
                  </a:cubicBezTo>
                  <a:lnTo>
                    <a:pt x="419508" y="180621"/>
                  </a:lnTo>
                  <a:cubicBezTo>
                    <a:pt x="414367" y="185761"/>
                    <a:pt x="407449" y="188617"/>
                    <a:pt x="400151" y="188617"/>
                  </a:cubicBezTo>
                  <a:lnTo>
                    <a:pt x="257673" y="188617"/>
                  </a:lnTo>
                  <a:cubicBezTo>
                    <a:pt x="250438" y="188617"/>
                    <a:pt x="243520" y="185761"/>
                    <a:pt x="238379" y="180621"/>
                  </a:cubicBezTo>
                  <a:lnTo>
                    <a:pt x="70769" y="12693"/>
                  </a:lnTo>
                  <a:cubicBezTo>
                    <a:pt x="54458" y="-3617"/>
                    <a:pt x="27613" y="-4062"/>
                    <a:pt x="11620" y="12629"/>
                  </a:cubicBezTo>
                  <a:cubicBezTo>
                    <a:pt x="-4373" y="29321"/>
                    <a:pt x="-3548" y="54199"/>
                    <a:pt x="12191" y="70002"/>
                  </a:cubicBezTo>
                  <a:lnTo>
                    <a:pt x="206139" y="264331"/>
                  </a:lnTo>
                  <a:lnTo>
                    <a:pt x="206139" y="407126"/>
                  </a:lnTo>
                  <a:lnTo>
                    <a:pt x="451621" y="407951"/>
                  </a:lnTo>
                  <a:lnTo>
                    <a:pt x="451621" y="264267"/>
                  </a:lnTo>
                  <a:lnTo>
                    <a:pt x="645569" y="69938"/>
                  </a:lnTo>
                  <a:cubicBezTo>
                    <a:pt x="661562" y="53945"/>
                    <a:pt x="661562" y="27988"/>
                    <a:pt x="645569" y="11995"/>
                  </a:cubicBezTo>
                  <a:lnTo>
                    <a:pt x="645569" y="1199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0" name="Google Shape;1060;p34"/>
            <p:cNvSpPr/>
            <p:nvPr/>
          </p:nvSpPr>
          <p:spPr>
            <a:xfrm>
              <a:off x="941896" y="3083751"/>
              <a:ext cx="229996" cy="220669"/>
            </a:xfrm>
            <a:custGeom>
              <a:rect b="b" l="l" r="r" t="t"/>
              <a:pathLst>
                <a:path extrusionOk="0" h="220669" w="229996">
                  <a:moveTo>
                    <a:pt x="46329" y="142224"/>
                  </a:moveTo>
                  <a:lnTo>
                    <a:pt x="36746" y="198137"/>
                  </a:lnTo>
                  <a:cubicBezTo>
                    <a:pt x="35477" y="205372"/>
                    <a:pt x="38460" y="212670"/>
                    <a:pt x="44425" y="216986"/>
                  </a:cubicBezTo>
                  <a:cubicBezTo>
                    <a:pt x="50391" y="221301"/>
                    <a:pt x="58261" y="221873"/>
                    <a:pt x="64734" y="218446"/>
                  </a:cubicBezTo>
                  <a:lnTo>
                    <a:pt x="114935" y="192044"/>
                  </a:lnTo>
                  <a:lnTo>
                    <a:pt x="165135" y="218446"/>
                  </a:lnTo>
                  <a:cubicBezTo>
                    <a:pt x="167928" y="219905"/>
                    <a:pt x="171038" y="220667"/>
                    <a:pt x="174084" y="220667"/>
                  </a:cubicBezTo>
                  <a:cubicBezTo>
                    <a:pt x="178082" y="220667"/>
                    <a:pt x="182080" y="219398"/>
                    <a:pt x="185444" y="216986"/>
                  </a:cubicBezTo>
                  <a:cubicBezTo>
                    <a:pt x="191410" y="212670"/>
                    <a:pt x="194329" y="205372"/>
                    <a:pt x="193123" y="198137"/>
                  </a:cubicBezTo>
                  <a:lnTo>
                    <a:pt x="183540" y="142224"/>
                  </a:lnTo>
                  <a:lnTo>
                    <a:pt x="224158" y="102622"/>
                  </a:lnTo>
                  <a:cubicBezTo>
                    <a:pt x="229425" y="97482"/>
                    <a:pt x="231329" y="89866"/>
                    <a:pt x="229044" y="82885"/>
                  </a:cubicBezTo>
                  <a:cubicBezTo>
                    <a:pt x="226760" y="75904"/>
                    <a:pt x="220730" y="70827"/>
                    <a:pt x="213495" y="69748"/>
                  </a:cubicBezTo>
                  <a:lnTo>
                    <a:pt x="157393" y="61561"/>
                  </a:lnTo>
                  <a:lnTo>
                    <a:pt x="132261" y="10726"/>
                  </a:lnTo>
                  <a:cubicBezTo>
                    <a:pt x="129024" y="4125"/>
                    <a:pt x="122297" y="0"/>
                    <a:pt x="114998" y="0"/>
                  </a:cubicBezTo>
                  <a:cubicBezTo>
                    <a:pt x="107700" y="0"/>
                    <a:pt x="100973" y="4189"/>
                    <a:pt x="97736" y="10726"/>
                  </a:cubicBezTo>
                  <a:lnTo>
                    <a:pt x="72604" y="61561"/>
                  </a:lnTo>
                  <a:lnTo>
                    <a:pt x="16501" y="69748"/>
                  </a:lnTo>
                  <a:cubicBezTo>
                    <a:pt x="9266" y="70827"/>
                    <a:pt x="3173" y="75904"/>
                    <a:pt x="952" y="82885"/>
                  </a:cubicBezTo>
                  <a:cubicBezTo>
                    <a:pt x="-1333" y="89866"/>
                    <a:pt x="571" y="97545"/>
                    <a:pt x="5839" y="102622"/>
                  </a:cubicBezTo>
                  <a:lnTo>
                    <a:pt x="46456" y="14222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61" name="Google Shape;1061;p34"/>
          <p:cNvGrpSpPr/>
          <p:nvPr/>
        </p:nvGrpSpPr>
        <p:grpSpPr>
          <a:xfrm>
            <a:off x="6326283" y="2090131"/>
            <a:ext cx="277991" cy="277618"/>
            <a:chOff x="8838599" y="1856225"/>
            <a:chExt cx="658747" cy="657862"/>
          </a:xfrm>
        </p:grpSpPr>
        <p:sp>
          <p:nvSpPr>
            <p:cNvPr id="1062" name="Google Shape;1062;p34"/>
            <p:cNvSpPr/>
            <p:nvPr/>
          </p:nvSpPr>
          <p:spPr>
            <a:xfrm>
              <a:off x="9149346" y="1856225"/>
              <a:ext cx="38586" cy="52096"/>
            </a:xfrm>
            <a:custGeom>
              <a:rect b="b" l="l" r="r" t="t"/>
              <a:pathLst>
                <a:path extrusionOk="0" h="52096" w="38586">
                  <a:moveTo>
                    <a:pt x="0" y="52096"/>
                  </a:moveTo>
                  <a:lnTo>
                    <a:pt x="0" y="52096"/>
                  </a:lnTo>
                  <a:cubicBezTo>
                    <a:pt x="3935" y="51843"/>
                    <a:pt x="7870" y="51652"/>
                    <a:pt x="11868" y="51525"/>
                  </a:cubicBezTo>
                  <a:cubicBezTo>
                    <a:pt x="12375" y="51525"/>
                    <a:pt x="12884" y="51525"/>
                    <a:pt x="13327" y="51525"/>
                  </a:cubicBezTo>
                  <a:cubicBezTo>
                    <a:pt x="12820" y="51525"/>
                    <a:pt x="12313" y="51525"/>
                    <a:pt x="11868" y="51525"/>
                  </a:cubicBezTo>
                  <a:cubicBezTo>
                    <a:pt x="14343" y="51462"/>
                    <a:pt x="16818" y="51398"/>
                    <a:pt x="19294" y="51398"/>
                  </a:cubicBezTo>
                  <a:cubicBezTo>
                    <a:pt x="21769" y="51398"/>
                    <a:pt x="24307" y="51398"/>
                    <a:pt x="26782" y="51525"/>
                  </a:cubicBezTo>
                  <a:cubicBezTo>
                    <a:pt x="26274" y="51525"/>
                    <a:pt x="25767" y="51525"/>
                    <a:pt x="25259" y="51525"/>
                  </a:cubicBezTo>
                  <a:cubicBezTo>
                    <a:pt x="25767" y="51525"/>
                    <a:pt x="26274" y="51525"/>
                    <a:pt x="26782" y="51525"/>
                  </a:cubicBezTo>
                  <a:cubicBezTo>
                    <a:pt x="30717" y="51652"/>
                    <a:pt x="34651" y="51843"/>
                    <a:pt x="38586" y="52096"/>
                  </a:cubicBezTo>
                  <a:cubicBezTo>
                    <a:pt x="38586" y="52096"/>
                    <a:pt x="38586" y="52096"/>
                    <a:pt x="38586" y="52096"/>
                  </a:cubicBezTo>
                  <a:lnTo>
                    <a:pt x="38586" y="19793"/>
                  </a:lnTo>
                  <a:cubicBezTo>
                    <a:pt x="38586" y="9892"/>
                    <a:pt x="31352" y="1198"/>
                    <a:pt x="21515" y="119"/>
                  </a:cubicBezTo>
                  <a:cubicBezTo>
                    <a:pt x="9901" y="-1151"/>
                    <a:pt x="64" y="7925"/>
                    <a:pt x="64" y="19285"/>
                  </a:cubicBezTo>
                  <a:lnTo>
                    <a:pt x="64" y="52096"/>
                  </a:lnTo>
                  <a:cubicBezTo>
                    <a:pt x="64" y="52096"/>
                    <a:pt x="64" y="52096"/>
                    <a:pt x="64" y="52096"/>
                  </a:cubicBezTo>
                  <a:lnTo>
                    <a:pt x="64" y="5209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3" name="Google Shape;1063;p34"/>
            <p:cNvSpPr/>
            <p:nvPr/>
          </p:nvSpPr>
          <p:spPr>
            <a:xfrm>
              <a:off x="9445028" y="2166686"/>
              <a:ext cx="6346" cy="634"/>
            </a:xfrm>
            <a:custGeom>
              <a:rect b="b" l="l" r="r" t="t"/>
              <a:pathLst>
                <a:path extrusionOk="0" h="634" w="6346">
                  <a:moveTo>
                    <a:pt x="0" y="0"/>
                  </a:moveTo>
                  <a:lnTo>
                    <a:pt x="0" y="0"/>
                  </a:lnTo>
                  <a:cubicBezTo>
                    <a:pt x="0" y="0"/>
                    <a:pt x="0" y="444"/>
                    <a:pt x="0" y="635"/>
                  </a:cubicBezTo>
                  <a:cubicBezTo>
                    <a:pt x="0" y="444"/>
                    <a:pt x="0" y="190"/>
                    <a:pt x="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4" name="Google Shape;1064;p34"/>
            <p:cNvSpPr/>
            <p:nvPr/>
          </p:nvSpPr>
          <p:spPr>
            <a:xfrm>
              <a:off x="9444964" y="2203305"/>
              <a:ext cx="6346" cy="634"/>
            </a:xfrm>
            <a:custGeom>
              <a:rect b="b" l="l" r="r" t="t"/>
              <a:pathLst>
                <a:path extrusionOk="0" h="634" w="6346">
                  <a:moveTo>
                    <a:pt x="0" y="635"/>
                  </a:moveTo>
                  <a:lnTo>
                    <a:pt x="0" y="635"/>
                  </a:lnTo>
                  <a:cubicBezTo>
                    <a:pt x="0" y="635"/>
                    <a:pt x="0" y="190"/>
                    <a:pt x="0" y="0"/>
                  </a:cubicBezTo>
                  <a:cubicBezTo>
                    <a:pt x="0" y="190"/>
                    <a:pt x="0" y="444"/>
                    <a:pt x="0" y="63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5" name="Google Shape;1065;p34"/>
            <p:cNvSpPr/>
            <p:nvPr/>
          </p:nvSpPr>
          <p:spPr>
            <a:xfrm>
              <a:off x="8891045" y="2203305"/>
              <a:ext cx="6346" cy="634"/>
            </a:xfrm>
            <a:custGeom>
              <a:rect b="b" l="l" r="r" t="t"/>
              <a:pathLst>
                <a:path extrusionOk="0" h="634" w="6346">
                  <a:moveTo>
                    <a:pt x="0" y="635"/>
                  </a:moveTo>
                  <a:lnTo>
                    <a:pt x="0" y="635"/>
                  </a:lnTo>
                  <a:cubicBezTo>
                    <a:pt x="0" y="635"/>
                    <a:pt x="0" y="190"/>
                    <a:pt x="0" y="0"/>
                  </a:cubicBezTo>
                  <a:cubicBezTo>
                    <a:pt x="0" y="190"/>
                    <a:pt x="0" y="444"/>
                    <a:pt x="0" y="63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6" name="Google Shape;1066;p34"/>
            <p:cNvSpPr/>
            <p:nvPr/>
          </p:nvSpPr>
          <p:spPr>
            <a:xfrm>
              <a:off x="8838599" y="2165290"/>
              <a:ext cx="52825" cy="38523"/>
            </a:xfrm>
            <a:custGeom>
              <a:rect b="b" l="l" r="r" t="t"/>
              <a:pathLst>
                <a:path extrusionOk="0" h="38523" w="52825">
                  <a:moveTo>
                    <a:pt x="52762" y="38015"/>
                  </a:moveTo>
                  <a:cubicBezTo>
                    <a:pt x="52635" y="35667"/>
                    <a:pt x="52509" y="33319"/>
                    <a:pt x="52382" y="30907"/>
                  </a:cubicBezTo>
                  <a:cubicBezTo>
                    <a:pt x="52445" y="33002"/>
                    <a:pt x="52571" y="35096"/>
                    <a:pt x="52699" y="37127"/>
                  </a:cubicBezTo>
                  <a:cubicBezTo>
                    <a:pt x="52318" y="31225"/>
                    <a:pt x="52128" y="25322"/>
                    <a:pt x="52128" y="19357"/>
                  </a:cubicBezTo>
                  <a:cubicBezTo>
                    <a:pt x="52128" y="13391"/>
                    <a:pt x="52318" y="7489"/>
                    <a:pt x="52699" y="1587"/>
                  </a:cubicBezTo>
                  <a:cubicBezTo>
                    <a:pt x="52571" y="3681"/>
                    <a:pt x="52445" y="5775"/>
                    <a:pt x="52382" y="7806"/>
                  </a:cubicBezTo>
                  <a:cubicBezTo>
                    <a:pt x="52509" y="5458"/>
                    <a:pt x="52635" y="3046"/>
                    <a:pt x="52762" y="698"/>
                  </a:cubicBezTo>
                  <a:cubicBezTo>
                    <a:pt x="52762" y="762"/>
                    <a:pt x="52762" y="889"/>
                    <a:pt x="52762" y="952"/>
                  </a:cubicBezTo>
                  <a:cubicBezTo>
                    <a:pt x="52762" y="635"/>
                    <a:pt x="52762" y="317"/>
                    <a:pt x="52762" y="0"/>
                  </a:cubicBezTo>
                  <a:lnTo>
                    <a:pt x="19252" y="0"/>
                  </a:lnTo>
                  <a:cubicBezTo>
                    <a:pt x="7004" y="0"/>
                    <a:pt x="-2515" y="11360"/>
                    <a:pt x="594" y="24117"/>
                  </a:cubicBezTo>
                  <a:cubicBezTo>
                    <a:pt x="2688" y="32684"/>
                    <a:pt x="10685" y="38523"/>
                    <a:pt x="19507" y="38523"/>
                  </a:cubicBezTo>
                  <a:lnTo>
                    <a:pt x="52826" y="38523"/>
                  </a:lnTo>
                  <a:cubicBezTo>
                    <a:pt x="52826" y="38523"/>
                    <a:pt x="52826" y="37888"/>
                    <a:pt x="52826" y="37571"/>
                  </a:cubicBezTo>
                  <a:cubicBezTo>
                    <a:pt x="52826" y="37635"/>
                    <a:pt x="52826" y="37761"/>
                    <a:pt x="52826" y="378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7" name="Google Shape;1067;p34"/>
            <p:cNvSpPr/>
            <p:nvPr/>
          </p:nvSpPr>
          <p:spPr>
            <a:xfrm>
              <a:off x="8891045" y="2166686"/>
              <a:ext cx="6346" cy="634"/>
            </a:xfrm>
            <a:custGeom>
              <a:rect b="b" l="l" r="r" t="t"/>
              <a:pathLst>
                <a:path extrusionOk="0" h="634" w="6346">
                  <a:moveTo>
                    <a:pt x="0" y="0"/>
                  </a:moveTo>
                  <a:lnTo>
                    <a:pt x="0" y="0"/>
                  </a:lnTo>
                  <a:cubicBezTo>
                    <a:pt x="0" y="0"/>
                    <a:pt x="0" y="444"/>
                    <a:pt x="0" y="635"/>
                  </a:cubicBezTo>
                  <a:cubicBezTo>
                    <a:pt x="0" y="444"/>
                    <a:pt x="0" y="190"/>
                    <a:pt x="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8" name="Google Shape;1068;p34"/>
            <p:cNvSpPr/>
            <p:nvPr/>
          </p:nvSpPr>
          <p:spPr>
            <a:xfrm>
              <a:off x="9065826" y="2210350"/>
              <a:ext cx="205689" cy="102812"/>
            </a:xfrm>
            <a:custGeom>
              <a:rect b="b" l="l" r="r" t="t"/>
              <a:pathLst>
                <a:path extrusionOk="0" h="102812" w="205689">
                  <a:moveTo>
                    <a:pt x="147810" y="0"/>
                  </a:moveTo>
                  <a:lnTo>
                    <a:pt x="57816" y="0"/>
                  </a:lnTo>
                  <a:cubicBezTo>
                    <a:pt x="25894" y="0"/>
                    <a:pt x="0" y="24561"/>
                    <a:pt x="0" y="54707"/>
                  </a:cubicBezTo>
                  <a:lnTo>
                    <a:pt x="0" y="102813"/>
                  </a:lnTo>
                  <a:lnTo>
                    <a:pt x="205689" y="102813"/>
                  </a:lnTo>
                  <a:lnTo>
                    <a:pt x="205689" y="54707"/>
                  </a:lnTo>
                  <a:cubicBezTo>
                    <a:pt x="205689" y="24561"/>
                    <a:pt x="179733" y="0"/>
                    <a:pt x="147873"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9" name="Google Shape;1069;p34"/>
            <p:cNvSpPr/>
            <p:nvPr/>
          </p:nvSpPr>
          <p:spPr>
            <a:xfrm>
              <a:off x="8891108" y="1908131"/>
              <a:ext cx="553919" cy="553920"/>
            </a:xfrm>
            <a:custGeom>
              <a:rect b="b" l="l" r="r" t="t"/>
              <a:pathLst>
                <a:path extrusionOk="0" h="553920" w="553919">
                  <a:moveTo>
                    <a:pt x="504545" y="276960"/>
                  </a:moveTo>
                  <a:cubicBezTo>
                    <a:pt x="504545" y="266488"/>
                    <a:pt x="513049" y="257921"/>
                    <a:pt x="523584" y="257286"/>
                  </a:cubicBezTo>
                  <a:lnTo>
                    <a:pt x="553920" y="257286"/>
                  </a:lnTo>
                  <a:cubicBezTo>
                    <a:pt x="549414" y="190965"/>
                    <a:pt x="521172" y="128580"/>
                    <a:pt x="473256" y="80664"/>
                  </a:cubicBezTo>
                  <a:cubicBezTo>
                    <a:pt x="425404" y="32811"/>
                    <a:pt x="363145" y="4569"/>
                    <a:pt x="296824" y="0"/>
                  </a:cubicBezTo>
                  <a:lnTo>
                    <a:pt x="296824" y="31479"/>
                  </a:lnTo>
                  <a:cubicBezTo>
                    <a:pt x="296253" y="42141"/>
                    <a:pt x="287558" y="50772"/>
                    <a:pt x="276959" y="50772"/>
                  </a:cubicBezTo>
                  <a:cubicBezTo>
                    <a:pt x="266361" y="50772"/>
                    <a:pt x="257667" y="42141"/>
                    <a:pt x="258301" y="31479"/>
                  </a:cubicBezTo>
                  <a:lnTo>
                    <a:pt x="258301" y="0"/>
                  </a:lnTo>
                  <a:cubicBezTo>
                    <a:pt x="190775" y="4569"/>
                    <a:pt x="128516" y="32811"/>
                    <a:pt x="80663" y="80664"/>
                  </a:cubicBezTo>
                  <a:cubicBezTo>
                    <a:pt x="32747" y="128580"/>
                    <a:pt x="4506" y="190965"/>
                    <a:pt x="0" y="257286"/>
                  </a:cubicBezTo>
                  <a:lnTo>
                    <a:pt x="30336" y="257286"/>
                  </a:lnTo>
                  <a:cubicBezTo>
                    <a:pt x="40807" y="257984"/>
                    <a:pt x="49375" y="266488"/>
                    <a:pt x="49375" y="276960"/>
                  </a:cubicBezTo>
                  <a:cubicBezTo>
                    <a:pt x="49375" y="287432"/>
                    <a:pt x="40871" y="296000"/>
                    <a:pt x="30336" y="295809"/>
                  </a:cubicBezTo>
                  <a:lnTo>
                    <a:pt x="0" y="295809"/>
                  </a:lnTo>
                  <a:cubicBezTo>
                    <a:pt x="4506" y="362955"/>
                    <a:pt x="32747" y="425341"/>
                    <a:pt x="80663" y="473256"/>
                  </a:cubicBezTo>
                  <a:cubicBezTo>
                    <a:pt x="128516" y="521109"/>
                    <a:pt x="190775" y="549351"/>
                    <a:pt x="258301" y="553920"/>
                  </a:cubicBezTo>
                  <a:lnTo>
                    <a:pt x="258301" y="522442"/>
                  </a:lnTo>
                  <a:cubicBezTo>
                    <a:pt x="257730" y="511780"/>
                    <a:pt x="266361" y="503148"/>
                    <a:pt x="276959" y="503148"/>
                  </a:cubicBezTo>
                  <a:cubicBezTo>
                    <a:pt x="287558" y="503148"/>
                    <a:pt x="296253" y="511780"/>
                    <a:pt x="296824" y="522442"/>
                  </a:cubicBezTo>
                  <a:lnTo>
                    <a:pt x="296824" y="553920"/>
                  </a:lnTo>
                  <a:cubicBezTo>
                    <a:pt x="363145" y="549351"/>
                    <a:pt x="425404" y="521109"/>
                    <a:pt x="473256" y="473256"/>
                  </a:cubicBezTo>
                  <a:cubicBezTo>
                    <a:pt x="521172" y="425341"/>
                    <a:pt x="549414" y="362955"/>
                    <a:pt x="553920" y="295809"/>
                  </a:cubicBezTo>
                  <a:lnTo>
                    <a:pt x="523584" y="295809"/>
                  </a:lnTo>
                  <a:cubicBezTo>
                    <a:pt x="513112" y="295936"/>
                    <a:pt x="504545" y="287432"/>
                    <a:pt x="504545" y="276960"/>
                  </a:cubicBezTo>
                  <a:lnTo>
                    <a:pt x="504545" y="276960"/>
                  </a:lnTo>
                  <a:close/>
                  <a:moveTo>
                    <a:pt x="276897" y="85868"/>
                  </a:moveTo>
                  <a:cubicBezTo>
                    <a:pt x="315863" y="85868"/>
                    <a:pt x="347596" y="117600"/>
                    <a:pt x="347596" y="156567"/>
                  </a:cubicBezTo>
                  <a:cubicBezTo>
                    <a:pt x="347596" y="195535"/>
                    <a:pt x="315863" y="227267"/>
                    <a:pt x="276897" y="227267"/>
                  </a:cubicBezTo>
                  <a:cubicBezTo>
                    <a:pt x="237929" y="227267"/>
                    <a:pt x="206197" y="195535"/>
                    <a:pt x="206197" y="156567"/>
                  </a:cubicBezTo>
                  <a:cubicBezTo>
                    <a:pt x="206197" y="117600"/>
                    <a:pt x="237929" y="85868"/>
                    <a:pt x="276897" y="85868"/>
                  </a:cubicBezTo>
                  <a:close/>
                  <a:moveTo>
                    <a:pt x="418867" y="409347"/>
                  </a:moveTo>
                  <a:cubicBezTo>
                    <a:pt x="418867" y="428260"/>
                    <a:pt x="403191" y="443619"/>
                    <a:pt x="383962" y="443619"/>
                  </a:cubicBezTo>
                  <a:lnTo>
                    <a:pt x="171037" y="443619"/>
                  </a:lnTo>
                  <a:cubicBezTo>
                    <a:pt x="151744" y="443619"/>
                    <a:pt x="136132" y="428260"/>
                    <a:pt x="136132" y="409347"/>
                  </a:cubicBezTo>
                  <a:lnTo>
                    <a:pt x="136132" y="356989"/>
                  </a:lnTo>
                  <a:cubicBezTo>
                    <a:pt x="136132" y="305583"/>
                    <a:pt x="179351" y="263696"/>
                    <a:pt x="232534" y="263696"/>
                  </a:cubicBezTo>
                  <a:lnTo>
                    <a:pt x="322527" y="263696"/>
                  </a:lnTo>
                  <a:cubicBezTo>
                    <a:pt x="375711" y="263696"/>
                    <a:pt x="418930" y="305519"/>
                    <a:pt x="418930" y="356989"/>
                  </a:cubicBezTo>
                  <a:lnTo>
                    <a:pt x="418930" y="40934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0" name="Google Shape;1070;p34"/>
            <p:cNvSpPr/>
            <p:nvPr/>
          </p:nvSpPr>
          <p:spPr>
            <a:xfrm>
              <a:off x="9135891" y="2032585"/>
              <a:ext cx="64226" cy="64226"/>
            </a:xfrm>
            <a:custGeom>
              <a:rect b="b" l="l" r="r" t="t"/>
              <a:pathLst>
                <a:path extrusionOk="0" h="64226" w="64226">
                  <a:moveTo>
                    <a:pt x="64226" y="32113"/>
                  </a:moveTo>
                  <a:cubicBezTo>
                    <a:pt x="64226" y="49849"/>
                    <a:pt x="49849" y="64226"/>
                    <a:pt x="32113" y="64226"/>
                  </a:cubicBezTo>
                  <a:cubicBezTo>
                    <a:pt x="14377" y="64226"/>
                    <a:pt x="-1" y="49849"/>
                    <a:pt x="-1" y="32113"/>
                  </a:cubicBezTo>
                  <a:cubicBezTo>
                    <a:pt x="-1" y="14378"/>
                    <a:pt x="14376" y="0"/>
                    <a:pt x="32113" y="0"/>
                  </a:cubicBezTo>
                  <a:cubicBezTo>
                    <a:pt x="49848"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1" name="Google Shape;1071;p34"/>
            <p:cNvSpPr/>
            <p:nvPr/>
          </p:nvSpPr>
          <p:spPr>
            <a:xfrm>
              <a:off x="9149282" y="2461987"/>
              <a:ext cx="38586" cy="52100"/>
            </a:xfrm>
            <a:custGeom>
              <a:rect b="b" l="l" r="r" t="t"/>
              <a:pathLst>
                <a:path extrusionOk="0" h="52100" w="38586">
                  <a:moveTo>
                    <a:pt x="26782" y="635"/>
                  </a:moveTo>
                  <a:cubicBezTo>
                    <a:pt x="24307" y="698"/>
                    <a:pt x="21832" y="762"/>
                    <a:pt x="19294" y="762"/>
                  </a:cubicBezTo>
                  <a:cubicBezTo>
                    <a:pt x="16755" y="762"/>
                    <a:pt x="14343" y="762"/>
                    <a:pt x="11868" y="635"/>
                  </a:cubicBezTo>
                  <a:cubicBezTo>
                    <a:pt x="7870" y="508"/>
                    <a:pt x="3935" y="317"/>
                    <a:pt x="0" y="64"/>
                  </a:cubicBezTo>
                  <a:lnTo>
                    <a:pt x="0" y="64"/>
                  </a:lnTo>
                  <a:cubicBezTo>
                    <a:pt x="0" y="64"/>
                    <a:pt x="0" y="37381"/>
                    <a:pt x="0" y="37381"/>
                  </a:cubicBezTo>
                  <a:cubicBezTo>
                    <a:pt x="0" y="40681"/>
                    <a:pt x="1460" y="43917"/>
                    <a:pt x="3998" y="46012"/>
                  </a:cubicBezTo>
                  <a:cubicBezTo>
                    <a:pt x="20182" y="59593"/>
                    <a:pt x="38586" y="48360"/>
                    <a:pt x="38586" y="32811"/>
                  </a:cubicBezTo>
                  <a:lnTo>
                    <a:pt x="38586" y="0"/>
                  </a:lnTo>
                  <a:cubicBezTo>
                    <a:pt x="38586" y="0"/>
                    <a:pt x="38586" y="0"/>
                    <a:pt x="38586" y="0"/>
                  </a:cubicBezTo>
                  <a:cubicBezTo>
                    <a:pt x="34651" y="254"/>
                    <a:pt x="30717" y="444"/>
                    <a:pt x="26782" y="571"/>
                  </a:cubicBezTo>
                  <a:lnTo>
                    <a:pt x="26782" y="57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2" name="Google Shape;1072;p34"/>
            <p:cNvSpPr/>
            <p:nvPr/>
          </p:nvSpPr>
          <p:spPr>
            <a:xfrm>
              <a:off x="9444584" y="2165417"/>
              <a:ext cx="52762" cy="38713"/>
            </a:xfrm>
            <a:custGeom>
              <a:rect b="b" l="l" r="r" t="t"/>
              <a:pathLst>
                <a:path extrusionOk="0" h="38713" w="52762">
                  <a:moveTo>
                    <a:pt x="52231" y="14407"/>
                  </a:moveTo>
                  <a:cubicBezTo>
                    <a:pt x="50137" y="5839"/>
                    <a:pt x="42141" y="0"/>
                    <a:pt x="33319" y="0"/>
                  </a:cubicBezTo>
                  <a:lnTo>
                    <a:pt x="0" y="0"/>
                  </a:lnTo>
                  <a:cubicBezTo>
                    <a:pt x="0" y="0"/>
                    <a:pt x="0" y="635"/>
                    <a:pt x="0" y="952"/>
                  </a:cubicBezTo>
                  <a:cubicBezTo>
                    <a:pt x="0" y="889"/>
                    <a:pt x="0" y="762"/>
                    <a:pt x="0" y="698"/>
                  </a:cubicBezTo>
                  <a:cubicBezTo>
                    <a:pt x="127" y="3046"/>
                    <a:pt x="254" y="5395"/>
                    <a:pt x="380" y="7806"/>
                  </a:cubicBezTo>
                  <a:cubicBezTo>
                    <a:pt x="317" y="5712"/>
                    <a:pt x="191" y="3618"/>
                    <a:pt x="64" y="1587"/>
                  </a:cubicBezTo>
                  <a:cubicBezTo>
                    <a:pt x="444" y="7489"/>
                    <a:pt x="634" y="13391"/>
                    <a:pt x="634" y="19357"/>
                  </a:cubicBezTo>
                  <a:cubicBezTo>
                    <a:pt x="634" y="25322"/>
                    <a:pt x="444" y="31225"/>
                    <a:pt x="64" y="37127"/>
                  </a:cubicBezTo>
                  <a:cubicBezTo>
                    <a:pt x="191" y="35033"/>
                    <a:pt x="317" y="32938"/>
                    <a:pt x="380" y="30907"/>
                  </a:cubicBezTo>
                  <a:cubicBezTo>
                    <a:pt x="254" y="33256"/>
                    <a:pt x="127" y="35604"/>
                    <a:pt x="0" y="38015"/>
                  </a:cubicBezTo>
                  <a:cubicBezTo>
                    <a:pt x="0" y="37952"/>
                    <a:pt x="0" y="37825"/>
                    <a:pt x="0" y="37762"/>
                  </a:cubicBezTo>
                  <a:cubicBezTo>
                    <a:pt x="0" y="38079"/>
                    <a:pt x="0" y="38396"/>
                    <a:pt x="0" y="38714"/>
                  </a:cubicBezTo>
                  <a:lnTo>
                    <a:pt x="33510" y="38714"/>
                  </a:lnTo>
                  <a:cubicBezTo>
                    <a:pt x="45758" y="38714"/>
                    <a:pt x="55278" y="27353"/>
                    <a:pt x="52168" y="1459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73" name="Google Shape;1073;p34"/>
          <p:cNvGrpSpPr/>
          <p:nvPr/>
        </p:nvGrpSpPr>
        <p:grpSpPr>
          <a:xfrm>
            <a:off x="4817203" y="2099815"/>
            <a:ext cx="277745" cy="258240"/>
            <a:chOff x="6680677" y="1879173"/>
            <a:chExt cx="658164" cy="611944"/>
          </a:xfrm>
        </p:grpSpPr>
        <p:sp>
          <p:nvSpPr>
            <p:cNvPr id="1074" name="Google Shape;1074;p34"/>
            <p:cNvSpPr/>
            <p:nvPr/>
          </p:nvSpPr>
          <p:spPr>
            <a:xfrm>
              <a:off x="6977710" y="2100492"/>
              <a:ext cx="64226" cy="64226"/>
            </a:xfrm>
            <a:custGeom>
              <a:rect b="b" l="l" r="r" t="t"/>
              <a:pathLst>
                <a:path extrusionOk="0" h="64226" w="64226">
                  <a:moveTo>
                    <a:pt x="64226" y="32113"/>
                  </a:moveTo>
                  <a:cubicBezTo>
                    <a:pt x="64226" y="49849"/>
                    <a:pt x="49849" y="64226"/>
                    <a:pt x="32113" y="64226"/>
                  </a:cubicBezTo>
                  <a:cubicBezTo>
                    <a:pt x="14378" y="64226"/>
                    <a:pt x="0" y="49849"/>
                    <a:pt x="0" y="32113"/>
                  </a:cubicBezTo>
                  <a:cubicBezTo>
                    <a:pt x="0" y="14378"/>
                    <a:pt x="14378" y="0"/>
                    <a:pt x="32113" y="0"/>
                  </a:cubicBezTo>
                  <a:cubicBezTo>
                    <a:pt x="49849"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5" name="Google Shape;1075;p34"/>
            <p:cNvSpPr/>
            <p:nvPr/>
          </p:nvSpPr>
          <p:spPr>
            <a:xfrm>
              <a:off x="6938108" y="2203242"/>
              <a:ext cx="143430" cy="64289"/>
            </a:xfrm>
            <a:custGeom>
              <a:rect b="b" l="l" r="r" t="t"/>
              <a:pathLst>
                <a:path extrusionOk="0" h="64289" w="143430">
                  <a:moveTo>
                    <a:pt x="102305" y="0"/>
                  </a:moveTo>
                  <a:lnTo>
                    <a:pt x="41125" y="0"/>
                  </a:lnTo>
                  <a:cubicBezTo>
                    <a:pt x="26338" y="0"/>
                    <a:pt x="13518" y="10027"/>
                    <a:pt x="9964" y="24370"/>
                  </a:cubicBezTo>
                  <a:lnTo>
                    <a:pt x="0" y="64290"/>
                  </a:lnTo>
                  <a:lnTo>
                    <a:pt x="143430" y="64290"/>
                  </a:lnTo>
                  <a:lnTo>
                    <a:pt x="133466" y="24370"/>
                  </a:lnTo>
                  <a:cubicBezTo>
                    <a:pt x="129912" y="10027"/>
                    <a:pt x="117093" y="0"/>
                    <a:pt x="10230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6" name="Google Shape;1076;p34"/>
            <p:cNvSpPr/>
            <p:nvPr/>
          </p:nvSpPr>
          <p:spPr>
            <a:xfrm>
              <a:off x="6680677" y="1879173"/>
              <a:ext cx="658164" cy="611944"/>
            </a:xfrm>
            <a:custGeom>
              <a:rect b="b" l="l" r="r" t="t"/>
              <a:pathLst>
                <a:path extrusionOk="0" h="611944" w="658164">
                  <a:moveTo>
                    <a:pt x="598617" y="309789"/>
                  </a:moveTo>
                  <a:cubicBezTo>
                    <a:pt x="581609" y="309345"/>
                    <a:pt x="566123" y="315818"/>
                    <a:pt x="554763" y="326607"/>
                  </a:cubicBezTo>
                  <a:cubicBezTo>
                    <a:pt x="549242" y="331875"/>
                    <a:pt x="539658" y="320198"/>
                    <a:pt x="539658" y="320198"/>
                  </a:cubicBezTo>
                  <a:lnTo>
                    <a:pt x="539658" y="148589"/>
                  </a:lnTo>
                  <a:cubicBezTo>
                    <a:pt x="539658" y="131898"/>
                    <a:pt x="526140" y="118380"/>
                    <a:pt x="509449" y="118380"/>
                  </a:cubicBezTo>
                  <a:lnTo>
                    <a:pt x="376554" y="118380"/>
                  </a:lnTo>
                  <a:cubicBezTo>
                    <a:pt x="369764" y="118380"/>
                    <a:pt x="366400" y="110129"/>
                    <a:pt x="371287" y="105369"/>
                  </a:cubicBezTo>
                  <a:cubicBezTo>
                    <a:pt x="383155" y="93946"/>
                    <a:pt x="390453" y="77699"/>
                    <a:pt x="390009" y="59802"/>
                  </a:cubicBezTo>
                  <a:cubicBezTo>
                    <a:pt x="389247" y="27308"/>
                    <a:pt x="362782" y="779"/>
                    <a:pt x="330288" y="18"/>
                  </a:cubicBezTo>
                  <a:cubicBezTo>
                    <a:pt x="295763" y="-807"/>
                    <a:pt x="267585" y="26927"/>
                    <a:pt x="267585" y="61261"/>
                  </a:cubicBezTo>
                  <a:cubicBezTo>
                    <a:pt x="267585" y="78587"/>
                    <a:pt x="274757" y="94200"/>
                    <a:pt x="286307" y="105306"/>
                  </a:cubicBezTo>
                  <a:cubicBezTo>
                    <a:pt x="291194" y="110066"/>
                    <a:pt x="287894" y="118316"/>
                    <a:pt x="281103" y="118316"/>
                  </a:cubicBezTo>
                  <a:lnTo>
                    <a:pt x="148208" y="118316"/>
                  </a:lnTo>
                  <a:cubicBezTo>
                    <a:pt x="131517" y="118316"/>
                    <a:pt x="117999" y="131834"/>
                    <a:pt x="117999" y="148525"/>
                  </a:cubicBezTo>
                  <a:lnTo>
                    <a:pt x="117999" y="320324"/>
                  </a:lnTo>
                  <a:cubicBezTo>
                    <a:pt x="117999" y="320324"/>
                    <a:pt x="109050" y="332002"/>
                    <a:pt x="103465" y="326734"/>
                  </a:cubicBezTo>
                  <a:cubicBezTo>
                    <a:pt x="92105" y="315945"/>
                    <a:pt x="76620" y="309472"/>
                    <a:pt x="59611" y="309916"/>
                  </a:cubicBezTo>
                  <a:cubicBezTo>
                    <a:pt x="27181" y="310741"/>
                    <a:pt x="779" y="337270"/>
                    <a:pt x="18" y="369700"/>
                  </a:cubicBezTo>
                  <a:cubicBezTo>
                    <a:pt x="-807" y="404225"/>
                    <a:pt x="26927" y="432467"/>
                    <a:pt x="61261" y="432467"/>
                  </a:cubicBezTo>
                  <a:cubicBezTo>
                    <a:pt x="77572" y="432467"/>
                    <a:pt x="92359" y="426120"/>
                    <a:pt x="103338" y="415712"/>
                  </a:cubicBezTo>
                  <a:cubicBezTo>
                    <a:pt x="108923" y="410381"/>
                    <a:pt x="118126" y="414316"/>
                    <a:pt x="117935" y="421995"/>
                  </a:cubicBezTo>
                  <a:lnTo>
                    <a:pt x="117935" y="575643"/>
                  </a:lnTo>
                  <a:cubicBezTo>
                    <a:pt x="118126" y="595000"/>
                    <a:pt x="133801" y="610676"/>
                    <a:pt x="153158" y="610612"/>
                  </a:cubicBezTo>
                  <a:lnTo>
                    <a:pt x="278438" y="610612"/>
                  </a:lnTo>
                  <a:cubicBezTo>
                    <a:pt x="286117" y="610612"/>
                    <a:pt x="290115" y="601410"/>
                    <a:pt x="284784" y="595888"/>
                  </a:cubicBezTo>
                  <a:cubicBezTo>
                    <a:pt x="273932" y="584592"/>
                    <a:pt x="267395" y="569106"/>
                    <a:pt x="267776" y="552098"/>
                  </a:cubicBezTo>
                  <a:cubicBezTo>
                    <a:pt x="268537" y="519604"/>
                    <a:pt x="295065" y="493075"/>
                    <a:pt x="327559" y="492314"/>
                  </a:cubicBezTo>
                  <a:cubicBezTo>
                    <a:pt x="362084" y="491489"/>
                    <a:pt x="390326" y="519223"/>
                    <a:pt x="390326" y="553557"/>
                  </a:cubicBezTo>
                  <a:cubicBezTo>
                    <a:pt x="390326" y="569931"/>
                    <a:pt x="383916" y="584782"/>
                    <a:pt x="373444" y="595825"/>
                  </a:cubicBezTo>
                  <a:cubicBezTo>
                    <a:pt x="368113" y="601410"/>
                    <a:pt x="371985" y="610676"/>
                    <a:pt x="379727" y="611945"/>
                  </a:cubicBezTo>
                  <a:lnTo>
                    <a:pt x="505007" y="611945"/>
                  </a:lnTo>
                  <a:cubicBezTo>
                    <a:pt x="524364" y="610676"/>
                    <a:pt x="540039" y="595000"/>
                    <a:pt x="539595" y="575643"/>
                  </a:cubicBezTo>
                  <a:lnTo>
                    <a:pt x="539595" y="421805"/>
                  </a:lnTo>
                  <a:cubicBezTo>
                    <a:pt x="540039" y="414125"/>
                    <a:pt x="549242" y="410190"/>
                    <a:pt x="554827" y="415521"/>
                  </a:cubicBezTo>
                  <a:cubicBezTo>
                    <a:pt x="565806" y="425930"/>
                    <a:pt x="580593" y="432276"/>
                    <a:pt x="596903" y="432276"/>
                  </a:cubicBezTo>
                  <a:cubicBezTo>
                    <a:pt x="631238" y="432276"/>
                    <a:pt x="658972" y="404034"/>
                    <a:pt x="658147" y="369510"/>
                  </a:cubicBezTo>
                  <a:cubicBezTo>
                    <a:pt x="657385" y="337079"/>
                    <a:pt x="630985" y="310614"/>
                    <a:pt x="598553" y="309726"/>
                  </a:cubicBezTo>
                  <a:lnTo>
                    <a:pt x="598553" y="309726"/>
                  </a:lnTo>
                  <a:close/>
                  <a:moveTo>
                    <a:pt x="434434" y="414506"/>
                  </a:moveTo>
                  <a:cubicBezTo>
                    <a:pt x="428278" y="422376"/>
                    <a:pt x="419075" y="426882"/>
                    <a:pt x="409111" y="426882"/>
                  </a:cubicBezTo>
                  <a:lnTo>
                    <a:pt x="249815" y="426882"/>
                  </a:lnTo>
                  <a:cubicBezTo>
                    <a:pt x="240930" y="426882"/>
                    <a:pt x="232299" y="423518"/>
                    <a:pt x="226143" y="417172"/>
                  </a:cubicBezTo>
                  <a:cubicBezTo>
                    <a:pt x="218273" y="409048"/>
                    <a:pt x="215354" y="397751"/>
                    <a:pt x="218019" y="387026"/>
                  </a:cubicBezTo>
                  <a:lnTo>
                    <a:pt x="229951" y="339110"/>
                  </a:lnTo>
                  <a:cubicBezTo>
                    <a:pt x="235345" y="317469"/>
                    <a:pt x="250323" y="300270"/>
                    <a:pt x="269743" y="291638"/>
                  </a:cubicBezTo>
                  <a:cubicBezTo>
                    <a:pt x="262000" y="279644"/>
                    <a:pt x="257748" y="265174"/>
                    <a:pt x="258573" y="249688"/>
                  </a:cubicBezTo>
                  <a:cubicBezTo>
                    <a:pt x="260414" y="213640"/>
                    <a:pt x="289798" y="184446"/>
                    <a:pt x="325846" y="182796"/>
                  </a:cubicBezTo>
                  <a:cubicBezTo>
                    <a:pt x="366336" y="180956"/>
                    <a:pt x="399846" y="213323"/>
                    <a:pt x="399846" y="253433"/>
                  </a:cubicBezTo>
                  <a:cubicBezTo>
                    <a:pt x="399846" y="267522"/>
                    <a:pt x="395720" y="280659"/>
                    <a:pt x="388549" y="291702"/>
                  </a:cubicBezTo>
                  <a:cubicBezTo>
                    <a:pt x="407969" y="300333"/>
                    <a:pt x="422947" y="317532"/>
                    <a:pt x="428341" y="339173"/>
                  </a:cubicBezTo>
                  <a:lnTo>
                    <a:pt x="440273" y="387089"/>
                  </a:lnTo>
                  <a:cubicBezTo>
                    <a:pt x="442684" y="396736"/>
                    <a:pt x="440526" y="406827"/>
                    <a:pt x="434434" y="414633"/>
                  </a:cubicBezTo>
                  <a:lnTo>
                    <a:pt x="434434" y="41463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77" name="Google Shape;1077;p34"/>
          <p:cNvGrpSpPr/>
          <p:nvPr/>
        </p:nvGrpSpPr>
        <p:grpSpPr>
          <a:xfrm>
            <a:off x="7080824" y="1423311"/>
            <a:ext cx="277706" cy="233245"/>
            <a:chOff x="9862245" y="717850"/>
            <a:chExt cx="658072" cy="552713"/>
          </a:xfrm>
        </p:grpSpPr>
        <p:sp>
          <p:nvSpPr>
            <p:cNvPr id="1078" name="Google Shape;1078;p34"/>
            <p:cNvSpPr/>
            <p:nvPr/>
          </p:nvSpPr>
          <p:spPr>
            <a:xfrm>
              <a:off x="9862245" y="891362"/>
              <a:ext cx="310089" cy="379201"/>
            </a:xfrm>
            <a:custGeom>
              <a:rect b="b" l="l" r="r" t="t"/>
              <a:pathLst>
                <a:path extrusionOk="0" h="379201" w="310089">
                  <a:moveTo>
                    <a:pt x="216733" y="246307"/>
                  </a:moveTo>
                  <a:cubicBezTo>
                    <a:pt x="201184" y="230187"/>
                    <a:pt x="193060" y="208926"/>
                    <a:pt x="193949" y="186459"/>
                  </a:cubicBezTo>
                  <a:cubicBezTo>
                    <a:pt x="194710" y="166341"/>
                    <a:pt x="202961" y="147175"/>
                    <a:pt x="217114" y="132641"/>
                  </a:cubicBezTo>
                  <a:cubicBezTo>
                    <a:pt x="231330" y="118044"/>
                    <a:pt x="250179" y="109286"/>
                    <a:pt x="270297" y="108017"/>
                  </a:cubicBezTo>
                  <a:cubicBezTo>
                    <a:pt x="284132" y="107128"/>
                    <a:pt x="297714" y="109667"/>
                    <a:pt x="310090" y="115442"/>
                  </a:cubicBezTo>
                  <a:lnTo>
                    <a:pt x="310090" y="0"/>
                  </a:lnTo>
                  <a:lnTo>
                    <a:pt x="101291" y="0"/>
                  </a:lnTo>
                  <a:cubicBezTo>
                    <a:pt x="69368" y="0"/>
                    <a:pt x="42077" y="23863"/>
                    <a:pt x="37889" y="55532"/>
                  </a:cubicBezTo>
                  <a:lnTo>
                    <a:pt x="318" y="338204"/>
                  </a:lnTo>
                  <a:cubicBezTo>
                    <a:pt x="-1586" y="352483"/>
                    <a:pt x="5141" y="366953"/>
                    <a:pt x="18405" y="374569"/>
                  </a:cubicBezTo>
                  <a:cubicBezTo>
                    <a:pt x="23927" y="377742"/>
                    <a:pt x="30273" y="379202"/>
                    <a:pt x="36620" y="379202"/>
                  </a:cubicBezTo>
                  <a:lnTo>
                    <a:pt x="310090" y="379202"/>
                  </a:lnTo>
                  <a:lnTo>
                    <a:pt x="310090" y="263759"/>
                  </a:lnTo>
                  <a:cubicBezTo>
                    <a:pt x="299364" y="268773"/>
                    <a:pt x="287623" y="271375"/>
                    <a:pt x="275628" y="271375"/>
                  </a:cubicBezTo>
                  <a:cubicBezTo>
                    <a:pt x="253225" y="271375"/>
                    <a:pt x="232282" y="262490"/>
                    <a:pt x="216733" y="246307"/>
                  </a:cubicBezTo>
                  <a:lnTo>
                    <a:pt x="216733" y="24630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9" name="Google Shape;1079;p34"/>
            <p:cNvSpPr/>
            <p:nvPr/>
          </p:nvSpPr>
          <p:spPr>
            <a:xfrm>
              <a:off x="10094495" y="891361"/>
              <a:ext cx="425822" cy="379139"/>
            </a:xfrm>
            <a:custGeom>
              <a:rect b="b" l="l" r="r" t="t"/>
              <a:pathLst>
                <a:path extrusionOk="0" h="379139" w="425822">
                  <a:moveTo>
                    <a:pt x="387992" y="55279"/>
                  </a:moveTo>
                  <a:cubicBezTo>
                    <a:pt x="383803" y="23673"/>
                    <a:pt x="356576" y="-189"/>
                    <a:pt x="324653" y="1"/>
                  </a:cubicBezTo>
                  <a:lnTo>
                    <a:pt x="115156" y="1"/>
                  </a:lnTo>
                  <a:lnTo>
                    <a:pt x="115156" y="124329"/>
                  </a:lnTo>
                  <a:cubicBezTo>
                    <a:pt x="116108" y="136260"/>
                    <a:pt x="109635" y="147303"/>
                    <a:pt x="99290" y="153078"/>
                  </a:cubicBezTo>
                  <a:cubicBezTo>
                    <a:pt x="88819" y="158980"/>
                    <a:pt x="75872" y="158663"/>
                    <a:pt x="65590" y="152380"/>
                  </a:cubicBezTo>
                  <a:cubicBezTo>
                    <a:pt x="58038" y="147747"/>
                    <a:pt x="49280" y="145589"/>
                    <a:pt x="40268" y="146160"/>
                  </a:cubicBezTo>
                  <a:cubicBezTo>
                    <a:pt x="18563" y="147557"/>
                    <a:pt x="857" y="165708"/>
                    <a:pt x="32" y="187476"/>
                  </a:cubicBezTo>
                  <a:cubicBezTo>
                    <a:pt x="-413" y="199344"/>
                    <a:pt x="3839" y="210514"/>
                    <a:pt x="12026" y="219081"/>
                  </a:cubicBezTo>
                  <a:cubicBezTo>
                    <a:pt x="20213" y="227586"/>
                    <a:pt x="31256" y="232282"/>
                    <a:pt x="43060" y="232282"/>
                  </a:cubicBezTo>
                  <a:cubicBezTo>
                    <a:pt x="51120" y="232282"/>
                    <a:pt x="58926" y="230061"/>
                    <a:pt x="65718" y="225872"/>
                  </a:cubicBezTo>
                  <a:cubicBezTo>
                    <a:pt x="75872" y="219589"/>
                    <a:pt x="88628" y="219335"/>
                    <a:pt x="99036" y="225111"/>
                  </a:cubicBezTo>
                  <a:cubicBezTo>
                    <a:pt x="109508" y="230949"/>
                    <a:pt x="116045" y="242056"/>
                    <a:pt x="116362" y="253987"/>
                  </a:cubicBezTo>
                  <a:lnTo>
                    <a:pt x="116362" y="379139"/>
                  </a:lnTo>
                  <a:lnTo>
                    <a:pt x="389641" y="379139"/>
                  </a:lnTo>
                  <a:cubicBezTo>
                    <a:pt x="400049" y="378505"/>
                    <a:pt x="410014" y="373999"/>
                    <a:pt x="416868" y="366193"/>
                  </a:cubicBezTo>
                  <a:cubicBezTo>
                    <a:pt x="423722" y="358323"/>
                    <a:pt x="426896" y="347915"/>
                    <a:pt x="425499" y="337570"/>
                  </a:cubicBezTo>
                  <a:lnTo>
                    <a:pt x="387992" y="5521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0" name="Google Shape;1080;p34"/>
            <p:cNvSpPr/>
            <p:nvPr/>
          </p:nvSpPr>
          <p:spPr>
            <a:xfrm>
              <a:off x="9995013" y="717850"/>
              <a:ext cx="113982" cy="113982"/>
            </a:xfrm>
            <a:custGeom>
              <a:rect b="b" l="l" r="r" t="t"/>
              <a:pathLst>
                <a:path extrusionOk="0" h="113982" w="113982">
                  <a:moveTo>
                    <a:pt x="113982" y="56991"/>
                  </a:moveTo>
                  <a:cubicBezTo>
                    <a:pt x="113982" y="88467"/>
                    <a:pt x="88466" y="113983"/>
                    <a:pt x="56991" y="113983"/>
                  </a:cubicBezTo>
                  <a:cubicBezTo>
                    <a:pt x="25516" y="113983"/>
                    <a:pt x="0" y="88467"/>
                    <a:pt x="0" y="56991"/>
                  </a:cubicBezTo>
                  <a:cubicBezTo>
                    <a:pt x="0" y="25516"/>
                    <a:pt x="25516" y="0"/>
                    <a:pt x="56991" y="0"/>
                  </a:cubicBezTo>
                  <a:cubicBezTo>
                    <a:pt x="88466" y="0"/>
                    <a:pt x="113982" y="25516"/>
                    <a:pt x="113982" y="5699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1" name="Google Shape;1081;p34"/>
            <p:cNvSpPr/>
            <p:nvPr/>
          </p:nvSpPr>
          <p:spPr>
            <a:xfrm>
              <a:off x="10273624" y="717850"/>
              <a:ext cx="113982" cy="113982"/>
            </a:xfrm>
            <a:custGeom>
              <a:rect b="b" l="l" r="r" t="t"/>
              <a:pathLst>
                <a:path extrusionOk="0" h="113982" w="113982">
                  <a:moveTo>
                    <a:pt x="113982" y="56991"/>
                  </a:moveTo>
                  <a:cubicBezTo>
                    <a:pt x="113982" y="25576"/>
                    <a:pt x="88406" y="0"/>
                    <a:pt x="56991" y="0"/>
                  </a:cubicBezTo>
                  <a:cubicBezTo>
                    <a:pt x="25576" y="0"/>
                    <a:pt x="0" y="25576"/>
                    <a:pt x="0" y="56991"/>
                  </a:cubicBezTo>
                  <a:cubicBezTo>
                    <a:pt x="0" y="88406"/>
                    <a:pt x="25576" y="113983"/>
                    <a:pt x="56991" y="113983"/>
                  </a:cubicBezTo>
                  <a:cubicBezTo>
                    <a:pt x="88406" y="113983"/>
                    <a:pt x="113982" y="88406"/>
                    <a:pt x="113982" y="5699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82" name="Google Shape;1082;p34"/>
          <p:cNvGrpSpPr/>
          <p:nvPr/>
        </p:nvGrpSpPr>
        <p:grpSpPr>
          <a:xfrm>
            <a:off x="7080824" y="2106892"/>
            <a:ext cx="277703" cy="244119"/>
            <a:chOff x="9862245" y="1895945"/>
            <a:chExt cx="658065" cy="578481"/>
          </a:xfrm>
        </p:grpSpPr>
        <p:sp>
          <p:nvSpPr>
            <p:cNvPr id="1083" name="Google Shape;1083;p34"/>
            <p:cNvSpPr/>
            <p:nvPr/>
          </p:nvSpPr>
          <p:spPr>
            <a:xfrm>
              <a:off x="10059684" y="1974261"/>
              <a:ext cx="97735" cy="130991"/>
            </a:xfrm>
            <a:custGeom>
              <a:rect b="b" l="l" r="r" t="t"/>
              <a:pathLst>
                <a:path extrusionOk="0" h="130991" w="97735">
                  <a:moveTo>
                    <a:pt x="97735" y="112015"/>
                  </a:moveTo>
                  <a:lnTo>
                    <a:pt x="33445" y="0"/>
                  </a:lnTo>
                  <a:cubicBezTo>
                    <a:pt x="24497" y="9266"/>
                    <a:pt x="12946" y="16120"/>
                    <a:pt x="0" y="19230"/>
                  </a:cubicBezTo>
                  <a:lnTo>
                    <a:pt x="64163" y="130991"/>
                  </a:lnTo>
                  <a:cubicBezTo>
                    <a:pt x="73936" y="122677"/>
                    <a:pt x="85296" y="116204"/>
                    <a:pt x="97672" y="111952"/>
                  </a:cubicBezTo>
                  <a:lnTo>
                    <a:pt x="97672" y="11195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4" name="Google Shape;1084;p34"/>
            <p:cNvSpPr/>
            <p:nvPr/>
          </p:nvSpPr>
          <p:spPr>
            <a:xfrm>
              <a:off x="10226342" y="2264295"/>
              <a:ext cx="97989" cy="131816"/>
            </a:xfrm>
            <a:custGeom>
              <a:rect b="b" l="l" r="r" t="t"/>
              <a:pathLst>
                <a:path extrusionOk="0" h="131816" w="97989">
                  <a:moveTo>
                    <a:pt x="0" y="19420"/>
                  </a:moveTo>
                  <a:lnTo>
                    <a:pt x="64544" y="131816"/>
                  </a:lnTo>
                  <a:cubicBezTo>
                    <a:pt x="73493" y="122487"/>
                    <a:pt x="85043" y="115696"/>
                    <a:pt x="97990" y="112586"/>
                  </a:cubicBezTo>
                  <a:lnTo>
                    <a:pt x="33319" y="0"/>
                  </a:lnTo>
                  <a:cubicBezTo>
                    <a:pt x="23609" y="8377"/>
                    <a:pt x="12376" y="15041"/>
                    <a:pt x="0" y="1948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5" name="Google Shape;1085;p34"/>
            <p:cNvSpPr/>
            <p:nvPr/>
          </p:nvSpPr>
          <p:spPr>
            <a:xfrm>
              <a:off x="10059747" y="2264993"/>
              <a:ext cx="97735" cy="131054"/>
            </a:xfrm>
            <a:custGeom>
              <a:rect b="b" l="l" r="r" t="t"/>
              <a:pathLst>
                <a:path extrusionOk="0" h="131054" w="97735">
                  <a:moveTo>
                    <a:pt x="64164" y="64"/>
                  </a:moveTo>
                  <a:lnTo>
                    <a:pt x="0" y="111825"/>
                  </a:lnTo>
                  <a:cubicBezTo>
                    <a:pt x="12947" y="114998"/>
                    <a:pt x="24435" y="121789"/>
                    <a:pt x="33446" y="131055"/>
                  </a:cubicBezTo>
                  <a:lnTo>
                    <a:pt x="97736" y="19039"/>
                  </a:lnTo>
                  <a:cubicBezTo>
                    <a:pt x="85361" y="14787"/>
                    <a:pt x="74000" y="8314"/>
                    <a:pt x="6422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6" name="Google Shape;1086;p34"/>
            <p:cNvSpPr/>
            <p:nvPr/>
          </p:nvSpPr>
          <p:spPr>
            <a:xfrm>
              <a:off x="10226279" y="1974324"/>
              <a:ext cx="97989" cy="131879"/>
            </a:xfrm>
            <a:custGeom>
              <a:rect b="b" l="l" r="r" t="t"/>
              <a:pathLst>
                <a:path extrusionOk="0" h="131879" w="97989">
                  <a:moveTo>
                    <a:pt x="33319" y="131816"/>
                  </a:moveTo>
                  <a:lnTo>
                    <a:pt x="97989" y="19230"/>
                  </a:lnTo>
                  <a:cubicBezTo>
                    <a:pt x="85042" y="16057"/>
                    <a:pt x="73555" y="9266"/>
                    <a:pt x="64543" y="0"/>
                  </a:cubicBezTo>
                  <a:lnTo>
                    <a:pt x="0" y="112396"/>
                  </a:lnTo>
                  <a:cubicBezTo>
                    <a:pt x="12312" y="116775"/>
                    <a:pt x="23609" y="123439"/>
                    <a:pt x="33319" y="131880"/>
                  </a:cubicBezTo>
                  <a:lnTo>
                    <a:pt x="33319" y="13188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7" name="Google Shape;1087;p34"/>
            <p:cNvSpPr/>
            <p:nvPr/>
          </p:nvSpPr>
          <p:spPr>
            <a:xfrm>
              <a:off x="9959029" y="2165861"/>
              <a:ext cx="129531" cy="38586"/>
            </a:xfrm>
            <a:custGeom>
              <a:rect b="b" l="l" r="r" t="t"/>
              <a:pathLst>
                <a:path extrusionOk="0" h="38586" w="129531">
                  <a:moveTo>
                    <a:pt x="127691" y="19293"/>
                  </a:moveTo>
                  <a:cubicBezTo>
                    <a:pt x="127691" y="12693"/>
                    <a:pt x="128326" y="6283"/>
                    <a:pt x="129532" y="0"/>
                  </a:cubicBezTo>
                  <a:lnTo>
                    <a:pt x="0" y="0"/>
                  </a:lnTo>
                  <a:cubicBezTo>
                    <a:pt x="1777" y="6093"/>
                    <a:pt x="2729" y="12566"/>
                    <a:pt x="2729" y="19293"/>
                  </a:cubicBezTo>
                  <a:cubicBezTo>
                    <a:pt x="2729" y="26021"/>
                    <a:pt x="1777" y="32430"/>
                    <a:pt x="0" y="38587"/>
                  </a:cubicBezTo>
                  <a:lnTo>
                    <a:pt x="129532" y="38587"/>
                  </a:lnTo>
                  <a:cubicBezTo>
                    <a:pt x="128390" y="32304"/>
                    <a:pt x="127691" y="25894"/>
                    <a:pt x="127691" y="192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8" name="Google Shape;1088;p34"/>
            <p:cNvSpPr/>
            <p:nvPr/>
          </p:nvSpPr>
          <p:spPr>
            <a:xfrm>
              <a:off x="10293996" y="2165861"/>
              <a:ext cx="129531" cy="38586"/>
            </a:xfrm>
            <a:custGeom>
              <a:rect b="b" l="l" r="r" t="t"/>
              <a:pathLst>
                <a:path extrusionOk="0" h="38586" w="129531">
                  <a:moveTo>
                    <a:pt x="1841" y="19293"/>
                  </a:moveTo>
                  <a:cubicBezTo>
                    <a:pt x="1841" y="25894"/>
                    <a:pt x="1206" y="32304"/>
                    <a:pt x="0" y="38587"/>
                  </a:cubicBezTo>
                  <a:lnTo>
                    <a:pt x="129532" y="38587"/>
                  </a:lnTo>
                  <a:cubicBezTo>
                    <a:pt x="127755" y="32494"/>
                    <a:pt x="126802" y="26021"/>
                    <a:pt x="126802" y="19293"/>
                  </a:cubicBezTo>
                  <a:cubicBezTo>
                    <a:pt x="126802" y="12566"/>
                    <a:pt x="127755" y="6156"/>
                    <a:pt x="129532" y="0"/>
                  </a:cubicBezTo>
                  <a:lnTo>
                    <a:pt x="0" y="0"/>
                  </a:lnTo>
                  <a:cubicBezTo>
                    <a:pt x="1143" y="6283"/>
                    <a:pt x="1841" y="12693"/>
                    <a:pt x="1841" y="192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9" name="Google Shape;1089;p34"/>
            <p:cNvSpPr/>
            <p:nvPr/>
          </p:nvSpPr>
          <p:spPr>
            <a:xfrm>
              <a:off x="9909145" y="2232943"/>
              <a:ext cx="116711" cy="164119"/>
            </a:xfrm>
            <a:custGeom>
              <a:rect b="b" l="l" r="r" t="t"/>
              <a:pathLst>
                <a:path extrusionOk="0" h="164119" w="116711">
                  <a:moveTo>
                    <a:pt x="116648" y="144255"/>
                  </a:moveTo>
                  <a:lnTo>
                    <a:pt x="33383" y="0"/>
                  </a:lnTo>
                  <a:cubicBezTo>
                    <a:pt x="24434" y="9329"/>
                    <a:pt x="12947" y="16120"/>
                    <a:pt x="0" y="19293"/>
                  </a:cubicBezTo>
                  <a:lnTo>
                    <a:pt x="83647" y="164120"/>
                  </a:lnTo>
                  <a:cubicBezTo>
                    <a:pt x="92405" y="154664"/>
                    <a:pt x="103828" y="147619"/>
                    <a:pt x="116712" y="14425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0" name="Google Shape;1090;p34"/>
            <p:cNvSpPr/>
            <p:nvPr/>
          </p:nvSpPr>
          <p:spPr>
            <a:xfrm>
              <a:off x="10109631" y="2424226"/>
              <a:ext cx="164690" cy="38586"/>
            </a:xfrm>
            <a:custGeom>
              <a:rect b="b" l="l" r="r" t="t"/>
              <a:pathLst>
                <a:path extrusionOk="0" h="38586" w="164690">
                  <a:moveTo>
                    <a:pt x="164691" y="0"/>
                  </a:moveTo>
                  <a:lnTo>
                    <a:pt x="0" y="0"/>
                  </a:lnTo>
                  <a:cubicBezTo>
                    <a:pt x="1840" y="6156"/>
                    <a:pt x="2792" y="12693"/>
                    <a:pt x="2792" y="19484"/>
                  </a:cubicBezTo>
                  <a:cubicBezTo>
                    <a:pt x="2792" y="26274"/>
                    <a:pt x="1840" y="32494"/>
                    <a:pt x="63" y="38587"/>
                  </a:cubicBezTo>
                  <a:lnTo>
                    <a:pt x="164564" y="38587"/>
                  </a:lnTo>
                  <a:cubicBezTo>
                    <a:pt x="162786" y="32494"/>
                    <a:pt x="161835" y="26147"/>
                    <a:pt x="161835" y="19484"/>
                  </a:cubicBezTo>
                  <a:cubicBezTo>
                    <a:pt x="161835" y="12693"/>
                    <a:pt x="162850" y="6220"/>
                    <a:pt x="164627" y="0"/>
                  </a:cubicBezTo>
                  <a:lnTo>
                    <a:pt x="164627"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1" name="Google Shape;1091;p34"/>
            <p:cNvSpPr/>
            <p:nvPr/>
          </p:nvSpPr>
          <p:spPr>
            <a:xfrm>
              <a:off x="10356889" y="1974198"/>
              <a:ext cx="116521" cy="163231"/>
            </a:xfrm>
            <a:custGeom>
              <a:rect b="b" l="l" r="r" t="t"/>
              <a:pathLst>
                <a:path extrusionOk="0" h="163231" w="116521">
                  <a:moveTo>
                    <a:pt x="0" y="19293"/>
                  </a:moveTo>
                  <a:lnTo>
                    <a:pt x="83139" y="163231"/>
                  </a:lnTo>
                  <a:cubicBezTo>
                    <a:pt x="92087" y="153902"/>
                    <a:pt x="103574" y="147111"/>
                    <a:pt x="116521" y="143938"/>
                  </a:cubicBezTo>
                  <a:lnTo>
                    <a:pt x="33446" y="0"/>
                  </a:lnTo>
                  <a:cubicBezTo>
                    <a:pt x="24497" y="9329"/>
                    <a:pt x="13010" y="16120"/>
                    <a:pt x="64" y="19293"/>
                  </a:cubicBezTo>
                  <a:lnTo>
                    <a:pt x="64" y="192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2" name="Google Shape;1092;p34"/>
            <p:cNvSpPr/>
            <p:nvPr/>
          </p:nvSpPr>
          <p:spPr>
            <a:xfrm>
              <a:off x="9909082" y="1973309"/>
              <a:ext cx="116711" cy="164119"/>
            </a:xfrm>
            <a:custGeom>
              <a:rect b="b" l="l" r="r" t="t"/>
              <a:pathLst>
                <a:path extrusionOk="0" h="164119" w="116711">
                  <a:moveTo>
                    <a:pt x="33446" y="164120"/>
                  </a:moveTo>
                  <a:lnTo>
                    <a:pt x="116712" y="19864"/>
                  </a:lnTo>
                  <a:cubicBezTo>
                    <a:pt x="103828" y="16501"/>
                    <a:pt x="92469" y="9456"/>
                    <a:pt x="83647" y="0"/>
                  </a:cubicBezTo>
                  <a:lnTo>
                    <a:pt x="0" y="144826"/>
                  </a:lnTo>
                  <a:cubicBezTo>
                    <a:pt x="12947" y="148000"/>
                    <a:pt x="24435" y="154854"/>
                    <a:pt x="33383" y="164120"/>
                  </a:cubicBezTo>
                  <a:lnTo>
                    <a:pt x="33383" y="16412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3" name="Google Shape;1093;p34"/>
            <p:cNvSpPr/>
            <p:nvPr/>
          </p:nvSpPr>
          <p:spPr>
            <a:xfrm>
              <a:off x="10109631" y="1907496"/>
              <a:ext cx="164690" cy="38586"/>
            </a:xfrm>
            <a:custGeom>
              <a:rect b="b" l="l" r="r" t="t"/>
              <a:pathLst>
                <a:path extrusionOk="0" h="38586" w="164690">
                  <a:moveTo>
                    <a:pt x="0" y="38587"/>
                  </a:moveTo>
                  <a:lnTo>
                    <a:pt x="164691" y="38587"/>
                  </a:lnTo>
                  <a:cubicBezTo>
                    <a:pt x="162850" y="32430"/>
                    <a:pt x="161898" y="25894"/>
                    <a:pt x="161898" y="19103"/>
                  </a:cubicBezTo>
                  <a:cubicBezTo>
                    <a:pt x="161898" y="12312"/>
                    <a:pt x="162850" y="6093"/>
                    <a:pt x="164627" y="0"/>
                  </a:cubicBezTo>
                  <a:lnTo>
                    <a:pt x="126" y="0"/>
                  </a:lnTo>
                  <a:cubicBezTo>
                    <a:pt x="1903" y="6093"/>
                    <a:pt x="2856" y="12439"/>
                    <a:pt x="2856" y="19103"/>
                  </a:cubicBezTo>
                  <a:cubicBezTo>
                    <a:pt x="2856" y="25894"/>
                    <a:pt x="1840" y="32367"/>
                    <a:pt x="63" y="38587"/>
                  </a:cubicBezTo>
                  <a:lnTo>
                    <a:pt x="63" y="3858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4" name="Google Shape;1094;p34"/>
            <p:cNvSpPr/>
            <p:nvPr/>
          </p:nvSpPr>
          <p:spPr>
            <a:xfrm>
              <a:off x="10356889" y="2232880"/>
              <a:ext cx="116457" cy="163231"/>
            </a:xfrm>
            <a:custGeom>
              <a:rect b="b" l="l" r="r" t="t"/>
              <a:pathLst>
                <a:path extrusionOk="0" h="163231" w="116457">
                  <a:moveTo>
                    <a:pt x="83139" y="0"/>
                  </a:moveTo>
                  <a:lnTo>
                    <a:pt x="0" y="143938"/>
                  </a:lnTo>
                  <a:cubicBezTo>
                    <a:pt x="12947" y="147111"/>
                    <a:pt x="24434" y="153902"/>
                    <a:pt x="33383" y="163231"/>
                  </a:cubicBezTo>
                  <a:lnTo>
                    <a:pt x="116458" y="19293"/>
                  </a:lnTo>
                  <a:cubicBezTo>
                    <a:pt x="103511" y="16120"/>
                    <a:pt x="92024" y="9266"/>
                    <a:pt x="83075" y="0"/>
                  </a:cubicBezTo>
                  <a:lnTo>
                    <a:pt x="83075"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5" name="Google Shape;1095;p34"/>
            <p:cNvSpPr/>
            <p:nvPr/>
          </p:nvSpPr>
          <p:spPr>
            <a:xfrm>
              <a:off x="9862245" y="2154691"/>
              <a:ext cx="60926" cy="60926"/>
            </a:xfrm>
            <a:custGeom>
              <a:rect b="b" l="l" r="r" t="t"/>
              <a:pathLst>
                <a:path extrusionOk="0" h="60926" w="60926">
                  <a:moveTo>
                    <a:pt x="60927" y="30463"/>
                  </a:moveTo>
                  <a:cubicBezTo>
                    <a:pt x="60927" y="13645"/>
                    <a:pt x="47282" y="0"/>
                    <a:pt x="30463" y="0"/>
                  </a:cubicBezTo>
                  <a:cubicBezTo>
                    <a:pt x="13645" y="0"/>
                    <a:pt x="0" y="13645"/>
                    <a:pt x="0" y="30463"/>
                  </a:cubicBezTo>
                  <a:cubicBezTo>
                    <a:pt x="0" y="47281"/>
                    <a:pt x="13645" y="60926"/>
                    <a:pt x="30463" y="60926"/>
                  </a:cubicBezTo>
                  <a:cubicBezTo>
                    <a:pt x="47282" y="60926"/>
                    <a:pt x="60927" y="47281"/>
                    <a:pt x="60927" y="30463"/>
                  </a:cubicBezTo>
                  <a:lnTo>
                    <a:pt x="60927" y="304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6" name="Google Shape;1096;p34"/>
            <p:cNvSpPr/>
            <p:nvPr/>
          </p:nvSpPr>
          <p:spPr>
            <a:xfrm>
              <a:off x="10459385" y="2154691"/>
              <a:ext cx="60925" cy="60926"/>
            </a:xfrm>
            <a:custGeom>
              <a:rect b="b" l="l" r="r" t="t"/>
              <a:pathLst>
                <a:path extrusionOk="0" h="60926" w="60925">
                  <a:moveTo>
                    <a:pt x="30463" y="0"/>
                  </a:moveTo>
                  <a:cubicBezTo>
                    <a:pt x="13644" y="0"/>
                    <a:pt x="0" y="13645"/>
                    <a:pt x="0" y="30463"/>
                  </a:cubicBezTo>
                  <a:cubicBezTo>
                    <a:pt x="0" y="47281"/>
                    <a:pt x="13644" y="60926"/>
                    <a:pt x="30463" y="60926"/>
                  </a:cubicBezTo>
                  <a:cubicBezTo>
                    <a:pt x="47281" y="60926"/>
                    <a:pt x="60926" y="47281"/>
                    <a:pt x="60926" y="30463"/>
                  </a:cubicBezTo>
                  <a:cubicBezTo>
                    <a:pt x="60926" y="13645"/>
                    <a:pt x="47281" y="0"/>
                    <a:pt x="30463" y="0"/>
                  </a:cubicBezTo>
                  <a:lnTo>
                    <a:pt x="30463"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7" name="Google Shape;1097;p34"/>
            <p:cNvSpPr/>
            <p:nvPr/>
          </p:nvSpPr>
          <p:spPr>
            <a:xfrm>
              <a:off x="10310052" y="1895945"/>
              <a:ext cx="60925" cy="60926"/>
            </a:xfrm>
            <a:custGeom>
              <a:rect b="b" l="l" r="r" t="t"/>
              <a:pathLst>
                <a:path extrusionOk="0" h="60926" w="60925">
                  <a:moveTo>
                    <a:pt x="0" y="30463"/>
                  </a:moveTo>
                  <a:cubicBezTo>
                    <a:pt x="0" y="47281"/>
                    <a:pt x="13645" y="60926"/>
                    <a:pt x="30463" y="60926"/>
                  </a:cubicBezTo>
                  <a:cubicBezTo>
                    <a:pt x="47281" y="60926"/>
                    <a:pt x="60926" y="47281"/>
                    <a:pt x="60926" y="30463"/>
                  </a:cubicBezTo>
                  <a:cubicBezTo>
                    <a:pt x="60926" y="13645"/>
                    <a:pt x="47281" y="0"/>
                    <a:pt x="30463" y="0"/>
                  </a:cubicBezTo>
                  <a:cubicBezTo>
                    <a:pt x="13645" y="0"/>
                    <a:pt x="0" y="13645"/>
                    <a:pt x="0" y="304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8" name="Google Shape;1098;p34"/>
            <p:cNvSpPr/>
            <p:nvPr/>
          </p:nvSpPr>
          <p:spPr>
            <a:xfrm>
              <a:off x="10012974" y="1895945"/>
              <a:ext cx="60926" cy="60926"/>
            </a:xfrm>
            <a:custGeom>
              <a:rect b="b" l="l" r="r" t="t"/>
              <a:pathLst>
                <a:path extrusionOk="0" h="60926" w="60926">
                  <a:moveTo>
                    <a:pt x="30463" y="60926"/>
                  </a:moveTo>
                  <a:cubicBezTo>
                    <a:pt x="47282" y="60926"/>
                    <a:pt x="60927" y="47281"/>
                    <a:pt x="60927" y="30463"/>
                  </a:cubicBezTo>
                  <a:cubicBezTo>
                    <a:pt x="60927" y="13645"/>
                    <a:pt x="47282" y="0"/>
                    <a:pt x="30463" y="0"/>
                  </a:cubicBezTo>
                  <a:cubicBezTo>
                    <a:pt x="13645" y="0"/>
                    <a:pt x="0" y="13645"/>
                    <a:pt x="0" y="30463"/>
                  </a:cubicBezTo>
                  <a:cubicBezTo>
                    <a:pt x="0" y="47281"/>
                    <a:pt x="13645" y="60926"/>
                    <a:pt x="30463" y="6092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9" name="Google Shape;1099;p34"/>
            <p:cNvSpPr/>
            <p:nvPr/>
          </p:nvSpPr>
          <p:spPr>
            <a:xfrm>
              <a:off x="10310116" y="2413437"/>
              <a:ext cx="60925" cy="60925"/>
            </a:xfrm>
            <a:custGeom>
              <a:rect b="b" l="l" r="r" t="t"/>
              <a:pathLst>
                <a:path extrusionOk="0" h="60925" w="60925">
                  <a:moveTo>
                    <a:pt x="30463" y="0"/>
                  </a:moveTo>
                  <a:cubicBezTo>
                    <a:pt x="13645" y="0"/>
                    <a:pt x="0" y="13645"/>
                    <a:pt x="0" y="30463"/>
                  </a:cubicBezTo>
                  <a:cubicBezTo>
                    <a:pt x="0" y="47281"/>
                    <a:pt x="13645" y="60926"/>
                    <a:pt x="30463" y="60926"/>
                  </a:cubicBezTo>
                  <a:cubicBezTo>
                    <a:pt x="47281" y="60926"/>
                    <a:pt x="60926" y="47281"/>
                    <a:pt x="60926" y="30463"/>
                  </a:cubicBezTo>
                  <a:cubicBezTo>
                    <a:pt x="60926" y="13645"/>
                    <a:pt x="47281" y="0"/>
                    <a:pt x="30463"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0" name="Google Shape;1100;p34"/>
            <p:cNvSpPr/>
            <p:nvPr/>
          </p:nvSpPr>
          <p:spPr>
            <a:xfrm>
              <a:off x="10012974" y="2413500"/>
              <a:ext cx="60926" cy="60926"/>
            </a:xfrm>
            <a:custGeom>
              <a:rect b="b" l="l" r="r" t="t"/>
              <a:pathLst>
                <a:path extrusionOk="0" h="60926" w="60926">
                  <a:moveTo>
                    <a:pt x="60927" y="30463"/>
                  </a:moveTo>
                  <a:cubicBezTo>
                    <a:pt x="60927" y="13645"/>
                    <a:pt x="47282" y="0"/>
                    <a:pt x="30463" y="0"/>
                  </a:cubicBezTo>
                  <a:cubicBezTo>
                    <a:pt x="13645" y="0"/>
                    <a:pt x="0" y="13645"/>
                    <a:pt x="0" y="30463"/>
                  </a:cubicBezTo>
                  <a:cubicBezTo>
                    <a:pt x="0" y="47281"/>
                    <a:pt x="13645" y="60926"/>
                    <a:pt x="30463" y="60926"/>
                  </a:cubicBezTo>
                  <a:cubicBezTo>
                    <a:pt x="47282" y="60926"/>
                    <a:pt x="60927" y="47281"/>
                    <a:pt x="60927" y="304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1" name="Google Shape;1101;p34"/>
            <p:cNvSpPr/>
            <p:nvPr/>
          </p:nvSpPr>
          <p:spPr>
            <a:xfrm>
              <a:off x="10125243" y="2119151"/>
              <a:ext cx="132006" cy="132006"/>
            </a:xfrm>
            <a:custGeom>
              <a:rect b="b" l="l" r="r" t="t"/>
              <a:pathLst>
                <a:path extrusionOk="0" h="132006" w="132006">
                  <a:moveTo>
                    <a:pt x="132006" y="66003"/>
                  </a:moveTo>
                  <a:cubicBezTo>
                    <a:pt x="132006" y="102456"/>
                    <a:pt x="102456" y="132007"/>
                    <a:pt x="66003" y="132007"/>
                  </a:cubicBezTo>
                  <a:cubicBezTo>
                    <a:pt x="29550" y="132007"/>
                    <a:pt x="-1" y="102456"/>
                    <a:pt x="-1" y="66003"/>
                  </a:cubicBezTo>
                  <a:cubicBezTo>
                    <a:pt x="-1" y="29551"/>
                    <a:pt x="29550" y="0"/>
                    <a:pt x="66003" y="0"/>
                  </a:cubicBezTo>
                  <a:cubicBezTo>
                    <a:pt x="102456" y="0"/>
                    <a:pt x="132006" y="29551"/>
                    <a:pt x="132006" y="660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02" name="Google Shape;1102;p34"/>
          <p:cNvGrpSpPr/>
          <p:nvPr/>
        </p:nvGrpSpPr>
        <p:grpSpPr>
          <a:xfrm>
            <a:off x="4062839" y="2090234"/>
            <a:ext cx="277757" cy="277489"/>
            <a:chOff x="5511094" y="1856470"/>
            <a:chExt cx="658192" cy="657558"/>
          </a:xfrm>
        </p:grpSpPr>
        <p:sp>
          <p:nvSpPr>
            <p:cNvPr id="1103" name="Google Shape;1103;p34"/>
            <p:cNvSpPr/>
            <p:nvPr/>
          </p:nvSpPr>
          <p:spPr>
            <a:xfrm>
              <a:off x="5603635" y="2133367"/>
              <a:ext cx="472939" cy="108143"/>
            </a:xfrm>
            <a:custGeom>
              <a:rect b="b" l="l" r="r" t="t"/>
              <a:pathLst>
                <a:path extrusionOk="0" h="108143" w="472939">
                  <a:moveTo>
                    <a:pt x="19230" y="108144"/>
                  </a:moveTo>
                  <a:cubicBezTo>
                    <a:pt x="29892" y="108144"/>
                    <a:pt x="38523" y="99513"/>
                    <a:pt x="38523" y="88851"/>
                  </a:cubicBezTo>
                  <a:lnTo>
                    <a:pt x="38523" y="69557"/>
                  </a:lnTo>
                  <a:lnTo>
                    <a:pt x="217177" y="69557"/>
                  </a:lnTo>
                  <a:lnTo>
                    <a:pt x="217177" y="88343"/>
                  </a:lnTo>
                  <a:cubicBezTo>
                    <a:pt x="217177" y="98243"/>
                    <a:pt x="224411" y="106938"/>
                    <a:pt x="234249" y="108017"/>
                  </a:cubicBezTo>
                  <a:cubicBezTo>
                    <a:pt x="245862" y="109286"/>
                    <a:pt x="255699" y="100211"/>
                    <a:pt x="255699" y="88851"/>
                  </a:cubicBezTo>
                  <a:lnTo>
                    <a:pt x="255699" y="69557"/>
                  </a:lnTo>
                  <a:lnTo>
                    <a:pt x="434353" y="69557"/>
                  </a:lnTo>
                  <a:lnTo>
                    <a:pt x="434353" y="88851"/>
                  </a:lnTo>
                  <a:cubicBezTo>
                    <a:pt x="434353" y="97164"/>
                    <a:pt x="439620" y="104717"/>
                    <a:pt x="447553" y="107192"/>
                  </a:cubicBezTo>
                  <a:cubicBezTo>
                    <a:pt x="460817" y="111254"/>
                    <a:pt x="472939" y="101480"/>
                    <a:pt x="472939" y="88851"/>
                  </a:cubicBezTo>
                  <a:lnTo>
                    <a:pt x="472939" y="62259"/>
                  </a:lnTo>
                  <a:cubicBezTo>
                    <a:pt x="472939" y="44996"/>
                    <a:pt x="458977" y="31034"/>
                    <a:pt x="441715" y="31034"/>
                  </a:cubicBezTo>
                  <a:lnTo>
                    <a:pt x="255763" y="31034"/>
                  </a:lnTo>
                  <a:lnTo>
                    <a:pt x="255763" y="0"/>
                  </a:lnTo>
                  <a:cubicBezTo>
                    <a:pt x="254176" y="127"/>
                    <a:pt x="252526" y="190"/>
                    <a:pt x="250876" y="190"/>
                  </a:cubicBezTo>
                  <a:lnTo>
                    <a:pt x="222000" y="190"/>
                  </a:lnTo>
                  <a:cubicBezTo>
                    <a:pt x="220350" y="190"/>
                    <a:pt x="218763" y="127"/>
                    <a:pt x="217177" y="0"/>
                  </a:cubicBezTo>
                  <a:lnTo>
                    <a:pt x="217177" y="31034"/>
                  </a:lnTo>
                  <a:lnTo>
                    <a:pt x="32113" y="31034"/>
                  </a:lnTo>
                  <a:cubicBezTo>
                    <a:pt x="14343" y="31034"/>
                    <a:pt x="0" y="45441"/>
                    <a:pt x="0" y="63147"/>
                  </a:cubicBezTo>
                  <a:lnTo>
                    <a:pt x="0" y="88851"/>
                  </a:lnTo>
                  <a:cubicBezTo>
                    <a:pt x="0" y="99513"/>
                    <a:pt x="8631" y="108144"/>
                    <a:pt x="19293" y="108144"/>
                  </a:cubicBezTo>
                  <a:lnTo>
                    <a:pt x="19293" y="10814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4" name="Google Shape;1104;p34"/>
            <p:cNvSpPr/>
            <p:nvPr/>
          </p:nvSpPr>
          <p:spPr>
            <a:xfrm>
              <a:off x="5788698" y="2269753"/>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5" name="Google Shape;1105;p34"/>
            <p:cNvSpPr/>
            <p:nvPr/>
          </p:nvSpPr>
          <p:spPr>
            <a:xfrm>
              <a:off x="5747310" y="2411152"/>
              <a:ext cx="185697" cy="102876"/>
            </a:xfrm>
            <a:custGeom>
              <a:rect b="b" l="l" r="r" t="t"/>
              <a:pathLst>
                <a:path extrusionOk="0" h="102876" w="185697">
                  <a:moveTo>
                    <a:pt x="173268" y="38967"/>
                  </a:moveTo>
                  <a:cubicBezTo>
                    <a:pt x="167556" y="16057"/>
                    <a:pt x="146993" y="0"/>
                    <a:pt x="123385" y="0"/>
                  </a:cubicBezTo>
                  <a:lnTo>
                    <a:pt x="62205" y="0"/>
                  </a:lnTo>
                  <a:cubicBezTo>
                    <a:pt x="38596" y="0"/>
                    <a:pt x="18033" y="16057"/>
                    <a:pt x="12321" y="38967"/>
                  </a:cubicBezTo>
                  <a:lnTo>
                    <a:pt x="390" y="86883"/>
                  </a:lnTo>
                  <a:cubicBezTo>
                    <a:pt x="-1641" y="95007"/>
                    <a:pt x="4515" y="102876"/>
                    <a:pt x="12892"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6" name="Google Shape;1106;p34"/>
            <p:cNvSpPr/>
            <p:nvPr/>
          </p:nvSpPr>
          <p:spPr>
            <a:xfrm>
              <a:off x="6024914" y="2269753"/>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7" name="Google Shape;1107;p34"/>
            <p:cNvSpPr/>
            <p:nvPr/>
          </p:nvSpPr>
          <p:spPr>
            <a:xfrm>
              <a:off x="5983589" y="2411152"/>
              <a:ext cx="185697" cy="102876"/>
            </a:xfrm>
            <a:custGeom>
              <a:rect b="b" l="l" r="r" t="t"/>
              <a:pathLst>
                <a:path extrusionOk="0" h="102876" w="185697">
                  <a:moveTo>
                    <a:pt x="185199" y="86883"/>
                  </a:moveTo>
                  <a:lnTo>
                    <a:pt x="173268" y="38967"/>
                  </a:lnTo>
                  <a:cubicBezTo>
                    <a:pt x="167556" y="16057"/>
                    <a:pt x="146994"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85326" y="8688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8" name="Google Shape;1108;p34"/>
            <p:cNvSpPr/>
            <p:nvPr/>
          </p:nvSpPr>
          <p:spPr>
            <a:xfrm>
              <a:off x="5552419" y="2269753"/>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9" name="Google Shape;1109;p34"/>
            <p:cNvSpPr/>
            <p:nvPr/>
          </p:nvSpPr>
          <p:spPr>
            <a:xfrm>
              <a:off x="5511094" y="2411152"/>
              <a:ext cx="185697" cy="102876"/>
            </a:xfrm>
            <a:custGeom>
              <a:rect b="b" l="l" r="r" t="t"/>
              <a:pathLst>
                <a:path extrusionOk="0" h="102876" w="185697">
                  <a:moveTo>
                    <a:pt x="173268" y="38967"/>
                  </a:moveTo>
                  <a:cubicBezTo>
                    <a:pt x="167556" y="16057"/>
                    <a:pt x="146994"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0" name="Google Shape;1110;p34"/>
            <p:cNvSpPr/>
            <p:nvPr/>
          </p:nvSpPr>
          <p:spPr>
            <a:xfrm>
              <a:off x="5744907" y="1856470"/>
              <a:ext cx="190267" cy="143366"/>
            </a:xfrm>
            <a:custGeom>
              <a:rect b="b" l="l" r="r" t="t"/>
              <a:pathLst>
                <a:path extrusionOk="0" h="143366" w="190267">
                  <a:moveTo>
                    <a:pt x="30971" y="137465"/>
                  </a:moveTo>
                  <a:cubicBezTo>
                    <a:pt x="33128" y="139305"/>
                    <a:pt x="35096" y="141272"/>
                    <a:pt x="36937" y="143367"/>
                  </a:cubicBezTo>
                  <a:lnTo>
                    <a:pt x="153267" y="143367"/>
                  </a:lnTo>
                  <a:cubicBezTo>
                    <a:pt x="155171" y="141272"/>
                    <a:pt x="157202" y="139242"/>
                    <a:pt x="159360" y="137401"/>
                  </a:cubicBezTo>
                  <a:cubicBezTo>
                    <a:pt x="174147" y="124708"/>
                    <a:pt x="190267" y="96339"/>
                    <a:pt x="190267" y="74952"/>
                  </a:cubicBezTo>
                  <a:cubicBezTo>
                    <a:pt x="190267" y="26465"/>
                    <a:pt x="158154" y="0"/>
                    <a:pt x="95134" y="0"/>
                  </a:cubicBezTo>
                  <a:cubicBezTo>
                    <a:pt x="32113" y="0"/>
                    <a:pt x="0" y="28623"/>
                    <a:pt x="0" y="72667"/>
                  </a:cubicBezTo>
                  <a:cubicBezTo>
                    <a:pt x="0" y="96403"/>
                    <a:pt x="16120" y="124772"/>
                    <a:pt x="30907" y="137528"/>
                  </a:cubicBezTo>
                  <a:lnTo>
                    <a:pt x="30907" y="1375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1" name="Google Shape;1111;p34"/>
            <p:cNvSpPr/>
            <p:nvPr/>
          </p:nvSpPr>
          <p:spPr>
            <a:xfrm>
              <a:off x="5799487" y="2038424"/>
              <a:ext cx="80981" cy="56547"/>
            </a:xfrm>
            <a:custGeom>
              <a:rect b="b" l="l" r="r" t="t"/>
              <a:pathLst>
                <a:path extrusionOk="0" h="56547" w="80981">
                  <a:moveTo>
                    <a:pt x="26147" y="56547"/>
                  </a:moveTo>
                  <a:lnTo>
                    <a:pt x="54897" y="56547"/>
                  </a:lnTo>
                  <a:cubicBezTo>
                    <a:pt x="69050" y="56547"/>
                    <a:pt x="80473" y="45123"/>
                    <a:pt x="80473" y="30971"/>
                  </a:cubicBezTo>
                  <a:lnTo>
                    <a:pt x="80981" y="0"/>
                  </a:lnTo>
                  <a:lnTo>
                    <a:pt x="0" y="0"/>
                  </a:lnTo>
                  <a:lnTo>
                    <a:pt x="571" y="30971"/>
                  </a:lnTo>
                  <a:cubicBezTo>
                    <a:pt x="571" y="45123"/>
                    <a:pt x="11995" y="56547"/>
                    <a:pt x="26147" y="5654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12" name="Google Shape;1112;p34"/>
          <p:cNvGrpSpPr/>
          <p:nvPr/>
        </p:nvGrpSpPr>
        <p:grpSpPr>
          <a:xfrm>
            <a:off x="5571921" y="2090121"/>
            <a:ext cx="277757" cy="277710"/>
            <a:chOff x="7753557" y="1856201"/>
            <a:chExt cx="658191" cy="658081"/>
          </a:xfrm>
        </p:grpSpPr>
        <p:sp>
          <p:nvSpPr>
            <p:cNvPr id="1113" name="Google Shape;1113;p34"/>
            <p:cNvSpPr/>
            <p:nvPr/>
          </p:nvSpPr>
          <p:spPr>
            <a:xfrm>
              <a:off x="7846605" y="1856201"/>
              <a:ext cx="473002" cy="372807"/>
            </a:xfrm>
            <a:custGeom>
              <a:rect b="b" l="l" r="r" t="t"/>
              <a:pathLst>
                <a:path extrusionOk="0" h="372807" w="473002">
                  <a:moveTo>
                    <a:pt x="19294" y="372681"/>
                  </a:moveTo>
                  <a:cubicBezTo>
                    <a:pt x="29955" y="372681"/>
                    <a:pt x="38587" y="364049"/>
                    <a:pt x="38587" y="353387"/>
                  </a:cubicBezTo>
                  <a:lnTo>
                    <a:pt x="38587" y="301981"/>
                  </a:lnTo>
                  <a:cubicBezTo>
                    <a:pt x="38587" y="284211"/>
                    <a:pt x="52993" y="269868"/>
                    <a:pt x="70700" y="269868"/>
                  </a:cubicBezTo>
                  <a:lnTo>
                    <a:pt x="217240" y="269868"/>
                  </a:lnTo>
                  <a:lnTo>
                    <a:pt x="217240" y="352880"/>
                  </a:lnTo>
                  <a:cubicBezTo>
                    <a:pt x="217240" y="362780"/>
                    <a:pt x="224475" y="371475"/>
                    <a:pt x="234312" y="372554"/>
                  </a:cubicBezTo>
                  <a:cubicBezTo>
                    <a:pt x="245926" y="373823"/>
                    <a:pt x="255763" y="364748"/>
                    <a:pt x="255763" y="353387"/>
                  </a:cubicBezTo>
                  <a:lnTo>
                    <a:pt x="255763" y="269868"/>
                  </a:lnTo>
                  <a:lnTo>
                    <a:pt x="425404" y="269868"/>
                  </a:lnTo>
                  <a:cubicBezTo>
                    <a:pt x="430418" y="269868"/>
                    <a:pt x="434480" y="273930"/>
                    <a:pt x="434480" y="278943"/>
                  </a:cubicBezTo>
                  <a:lnTo>
                    <a:pt x="434480" y="360495"/>
                  </a:lnTo>
                  <a:cubicBezTo>
                    <a:pt x="434480" y="361955"/>
                    <a:pt x="435051" y="363415"/>
                    <a:pt x="436067" y="364430"/>
                  </a:cubicBezTo>
                  <a:cubicBezTo>
                    <a:pt x="452757" y="381312"/>
                    <a:pt x="473003" y="369698"/>
                    <a:pt x="473003" y="353451"/>
                  </a:cubicBezTo>
                  <a:lnTo>
                    <a:pt x="473003" y="251273"/>
                  </a:lnTo>
                  <a:cubicBezTo>
                    <a:pt x="473003" y="240293"/>
                    <a:pt x="464054" y="231345"/>
                    <a:pt x="453075" y="231345"/>
                  </a:cubicBezTo>
                  <a:lnTo>
                    <a:pt x="255763" y="231345"/>
                  </a:lnTo>
                  <a:lnTo>
                    <a:pt x="255763" y="65829"/>
                  </a:lnTo>
                  <a:lnTo>
                    <a:pt x="287114" y="97180"/>
                  </a:lnTo>
                  <a:cubicBezTo>
                    <a:pt x="290859" y="100925"/>
                    <a:pt x="295809" y="102829"/>
                    <a:pt x="300759" y="102829"/>
                  </a:cubicBezTo>
                  <a:cubicBezTo>
                    <a:pt x="306471" y="102829"/>
                    <a:pt x="312183" y="100290"/>
                    <a:pt x="316118" y="95213"/>
                  </a:cubicBezTo>
                  <a:cubicBezTo>
                    <a:pt x="322084" y="87470"/>
                    <a:pt x="320942" y="76427"/>
                    <a:pt x="314087" y="69573"/>
                  </a:cubicBezTo>
                  <a:lnTo>
                    <a:pt x="250178" y="5664"/>
                  </a:lnTo>
                  <a:cubicBezTo>
                    <a:pt x="242626" y="-1888"/>
                    <a:pt x="230441" y="-1888"/>
                    <a:pt x="222888" y="5664"/>
                  </a:cubicBezTo>
                  <a:lnTo>
                    <a:pt x="158598" y="69954"/>
                  </a:lnTo>
                  <a:cubicBezTo>
                    <a:pt x="151046" y="77506"/>
                    <a:pt x="151046" y="89691"/>
                    <a:pt x="158598" y="97244"/>
                  </a:cubicBezTo>
                  <a:cubicBezTo>
                    <a:pt x="166151" y="104796"/>
                    <a:pt x="178336" y="104796"/>
                    <a:pt x="185888" y="97244"/>
                  </a:cubicBezTo>
                  <a:lnTo>
                    <a:pt x="217240" y="65892"/>
                  </a:lnTo>
                  <a:lnTo>
                    <a:pt x="217240" y="231408"/>
                  </a:lnTo>
                  <a:lnTo>
                    <a:pt x="70700" y="231408"/>
                  </a:lnTo>
                  <a:cubicBezTo>
                    <a:pt x="31669" y="231408"/>
                    <a:pt x="0" y="263077"/>
                    <a:pt x="0" y="302108"/>
                  </a:cubicBezTo>
                  <a:lnTo>
                    <a:pt x="0" y="353514"/>
                  </a:lnTo>
                  <a:cubicBezTo>
                    <a:pt x="0" y="364176"/>
                    <a:pt x="8631" y="372808"/>
                    <a:pt x="19294" y="372808"/>
                  </a:cubicBezTo>
                  <a:lnTo>
                    <a:pt x="19294" y="37280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4" name="Google Shape;1114;p34"/>
            <p:cNvSpPr/>
            <p:nvPr/>
          </p:nvSpPr>
          <p:spPr>
            <a:xfrm>
              <a:off x="8031161" y="2270007"/>
              <a:ext cx="102812" cy="102812"/>
            </a:xfrm>
            <a:custGeom>
              <a:rect b="b" l="l" r="r" t="t"/>
              <a:pathLst>
                <a:path extrusionOk="0" h="102812" w="102812">
                  <a:moveTo>
                    <a:pt x="102813" y="51407"/>
                  </a:moveTo>
                  <a:cubicBezTo>
                    <a:pt x="102813" y="79798"/>
                    <a:pt x="79798" y="102813"/>
                    <a:pt x="51407" y="102813"/>
                  </a:cubicBezTo>
                  <a:cubicBezTo>
                    <a:pt x="23016" y="102813"/>
                    <a:pt x="0" y="79798"/>
                    <a:pt x="0" y="51407"/>
                  </a:cubicBezTo>
                  <a:cubicBezTo>
                    <a:pt x="0" y="23015"/>
                    <a:pt x="23016" y="0"/>
                    <a:pt x="51407" y="0"/>
                  </a:cubicBezTo>
                  <a:cubicBezTo>
                    <a:pt x="79798" y="0"/>
                    <a:pt x="102813" y="23015"/>
                    <a:pt x="102813" y="5140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5" name="Google Shape;1115;p34"/>
            <p:cNvSpPr/>
            <p:nvPr/>
          </p:nvSpPr>
          <p:spPr>
            <a:xfrm>
              <a:off x="7989772" y="2411406"/>
              <a:ext cx="185697" cy="102876"/>
            </a:xfrm>
            <a:custGeom>
              <a:rect b="b" l="l" r="r" t="t"/>
              <a:pathLst>
                <a:path extrusionOk="0" h="102876" w="185697">
                  <a:moveTo>
                    <a:pt x="173268" y="38967"/>
                  </a:moveTo>
                  <a:cubicBezTo>
                    <a:pt x="167557" y="16057"/>
                    <a:pt x="146993" y="0"/>
                    <a:pt x="123385" y="0"/>
                  </a:cubicBezTo>
                  <a:lnTo>
                    <a:pt x="62205" y="0"/>
                  </a:lnTo>
                  <a:cubicBezTo>
                    <a:pt x="38596" y="0"/>
                    <a:pt x="18033" y="16057"/>
                    <a:pt x="12321" y="38967"/>
                  </a:cubicBezTo>
                  <a:lnTo>
                    <a:pt x="390" y="86883"/>
                  </a:lnTo>
                  <a:cubicBezTo>
                    <a:pt x="-1641" y="95007"/>
                    <a:pt x="4515" y="102876"/>
                    <a:pt x="12892"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6" name="Google Shape;1116;p34"/>
            <p:cNvSpPr/>
            <p:nvPr/>
          </p:nvSpPr>
          <p:spPr>
            <a:xfrm>
              <a:off x="8267440" y="2270007"/>
              <a:ext cx="102812" cy="102812"/>
            </a:xfrm>
            <a:custGeom>
              <a:rect b="b" l="l" r="r" t="t"/>
              <a:pathLst>
                <a:path extrusionOk="0" h="102812" w="102812">
                  <a:moveTo>
                    <a:pt x="102813" y="51407"/>
                  </a:moveTo>
                  <a:cubicBezTo>
                    <a:pt x="102813" y="79798"/>
                    <a:pt x="79798" y="102813"/>
                    <a:pt x="51406" y="102813"/>
                  </a:cubicBezTo>
                  <a:cubicBezTo>
                    <a:pt x="23015" y="102813"/>
                    <a:pt x="0" y="79798"/>
                    <a:pt x="0" y="51407"/>
                  </a:cubicBezTo>
                  <a:cubicBezTo>
                    <a:pt x="0" y="23015"/>
                    <a:pt x="23015" y="0"/>
                    <a:pt x="51406" y="0"/>
                  </a:cubicBezTo>
                  <a:cubicBezTo>
                    <a:pt x="79798" y="0"/>
                    <a:pt x="102813" y="23015"/>
                    <a:pt x="102813" y="5140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7" name="Google Shape;1117;p34"/>
            <p:cNvSpPr/>
            <p:nvPr/>
          </p:nvSpPr>
          <p:spPr>
            <a:xfrm>
              <a:off x="8226051" y="2411406"/>
              <a:ext cx="185697" cy="102876"/>
            </a:xfrm>
            <a:custGeom>
              <a:rect b="b" l="l" r="r" t="t"/>
              <a:pathLst>
                <a:path extrusionOk="0" h="102876" w="185697">
                  <a:moveTo>
                    <a:pt x="185199" y="86883"/>
                  </a:moveTo>
                  <a:lnTo>
                    <a:pt x="173268" y="38967"/>
                  </a:lnTo>
                  <a:cubicBezTo>
                    <a:pt x="167557" y="16057"/>
                    <a:pt x="146994"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85326" y="8688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8" name="Google Shape;1118;p34"/>
            <p:cNvSpPr/>
            <p:nvPr/>
          </p:nvSpPr>
          <p:spPr>
            <a:xfrm>
              <a:off x="7794945" y="2270007"/>
              <a:ext cx="102812" cy="102812"/>
            </a:xfrm>
            <a:custGeom>
              <a:rect b="b" l="l" r="r" t="t"/>
              <a:pathLst>
                <a:path extrusionOk="0" h="102812" w="102812">
                  <a:moveTo>
                    <a:pt x="102813" y="51407"/>
                  </a:moveTo>
                  <a:cubicBezTo>
                    <a:pt x="102813" y="79798"/>
                    <a:pt x="79798" y="102813"/>
                    <a:pt x="51407" y="102813"/>
                  </a:cubicBezTo>
                  <a:cubicBezTo>
                    <a:pt x="23016" y="102813"/>
                    <a:pt x="1" y="79798"/>
                    <a:pt x="1" y="51407"/>
                  </a:cubicBezTo>
                  <a:cubicBezTo>
                    <a:pt x="1" y="23015"/>
                    <a:pt x="23016" y="0"/>
                    <a:pt x="51407" y="0"/>
                  </a:cubicBezTo>
                  <a:cubicBezTo>
                    <a:pt x="79798" y="0"/>
                    <a:pt x="102813" y="23015"/>
                    <a:pt x="102813" y="5140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9" name="Google Shape;1119;p34"/>
            <p:cNvSpPr/>
            <p:nvPr/>
          </p:nvSpPr>
          <p:spPr>
            <a:xfrm>
              <a:off x="7753557" y="2411406"/>
              <a:ext cx="185697" cy="102876"/>
            </a:xfrm>
            <a:custGeom>
              <a:rect b="b" l="l" r="r" t="t"/>
              <a:pathLst>
                <a:path extrusionOk="0" h="102876" w="185697">
                  <a:moveTo>
                    <a:pt x="173268" y="38967"/>
                  </a:moveTo>
                  <a:cubicBezTo>
                    <a:pt x="167556" y="16057"/>
                    <a:pt x="146993" y="0"/>
                    <a:pt x="123385" y="0"/>
                  </a:cubicBezTo>
                  <a:lnTo>
                    <a:pt x="62205" y="0"/>
                  </a:lnTo>
                  <a:cubicBezTo>
                    <a:pt x="38596" y="0"/>
                    <a:pt x="18033" y="16057"/>
                    <a:pt x="12321" y="38967"/>
                  </a:cubicBezTo>
                  <a:lnTo>
                    <a:pt x="390" y="86883"/>
                  </a:lnTo>
                  <a:cubicBezTo>
                    <a:pt x="-1641" y="95007"/>
                    <a:pt x="4515" y="102876"/>
                    <a:pt x="12892" y="102876"/>
                  </a:cubicBezTo>
                  <a:lnTo>
                    <a:pt x="172824" y="102876"/>
                  </a:lnTo>
                  <a:cubicBezTo>
                    <a:pt x="181201" y="102876"/>
                    <a:pt x="187293"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20" name="Google Shape;1120;p34"/>
          <p:cNvGrpSpPr/>
          <p:nvPr/>
        </p:nvGrpSpPr>
        <p:grpSpPr>
          <a:xfrm>
            <a:off x="2573165" y="2090180"/>
            <a:ext cx="238912" cy="277570"/>
            <a:chOff x="3196494" y="1856343"/>
            <a:chExt cx="566143" cy="657749"/>
          </a:xfrm>
        </p:grpSpPr>
        <p:sp>
          <p:nvSpPr>
            <p:cNvPr id="1121" name="Google Shape;1121;p34"/>
            <p:cNvSpPr/>
            <p:nvPr/>
          </p:nvSpPr>
          <p:spPr>
            <a:xfrm>
              <a:off x="3359384" y="1856343"/>
              <a:ext cx="253234" cy="243387"/>
            </a:xfrm>
            <a:custGeom>
              <a:rect b="b" l="l" r="r" t="t"/>
              <a:pathLst>
                <a:path extrusionOk="0" h="243387" w="253234">
                  <a:moveTo>
                    <a:pt x="48498" y="157202"/>
                  </a:moveTo>
                  <a:lnTo>
                    <a:pt x="38851" y="213305"/>
                  </a:lnTo>
                  <a:cubicBezTo>
                    <a:pt x="37201" y="223015"/>
                    <a:pt x="41072" y="232662"/>
                    <a:pt x="49069" y="238437"/>
                  </a:cubicBezTo>
                  <a:cubicBezTo>
                    <a:pt x="57065" y="244212"/>
                    <a:pt x="67410" y="244974"/>
                    <a:pt x="76168" y="240404"/>
                  </a:cubicBezTo>
                  <a:lnTo>
                    <a:pt x="126559" y="213876"/>
                  </a:lnTo>
                  <a:lnTo>
                    <a:pt x="176950" y="240404"/>
                  </a:lnTo>
                  <a:cubicBezTo>
                    <a:pt x="180758" y="242372"/>
                    <a:pt x="184820" y="243387"/>
                    <a:pt x="188945" y="243387"/>
                  </a:cubicBezTo>
                  <a:cubicBezTo>
                    <a:pt x="194276" y="243387"/>
                    <a:pt x="199544" y="241737"/>
                    <a:pt x="204050" y="238437"/>
                  </a:cubicBezTo>
                  <a:cubicBezTo>
                    <a:pt x="212046" y="232662"/>
                    <a:pt x="215917" y="223015"/>
                    <a:pt x="214267" y="213305"/>
                  </a:cubicBezTo>
                  <a:lnTo>
                    <a:pt x="204621" y="157202"/>
                  </a:lnTo>
                  <a:lnTo>
                    <a:pt x="245429" y="117473"/>
                  </a:lnTo>
                  <a:cubicBezTo>
                    <a:pt x="252473" y="110619"/>
                    <a:pt x="255012" y="100465"/>
                    <a:pt x="251966" y="91135"/>
                  </a:cubicBezTo>
                  <a:cubicBezTo>
                    <a:pt x="248919" y="81743"/>
                    <a:pt x="240986" y="75079"/>
                    <a:pt x="231212" y="73619"/>
                  </a:cubicBezTo>
                  <a:lnTo>
                    <a:pt x="174856" y="65432"/>
                  </a:lnTo>
                  <a:lnTo>
                    <a:pt x="149660" y="14343"/>
                  </a:lnTo>
                  <a:cubicBezTo>
                    <a:pt x="149660" y="14343"/>
                    <a:pt x="149660" y="14343"/>
                    <a:pt x="149660" y="14343"/>
                  </a:cubicBezTo>
                  <a:cubicBezTo>
                    <a:pt x="145281" y="5521"/>
                    <a:pt x="136460" y="0"/>
                    <a:pt x="126623" y="0"/>
                  </a:cubicBezTo>
                  <a:cubicBezTo>
                    <a:pt x="116786" y="0"/>
                    <a:pt x="107964" y="5521"/>
                    <a:pt x="103585" y="14343"/>
                  </a:cubicBezTo>
                  <a:lnTo>
                    <a:pt x="78389" y="65432"/>
                  </a:lnTo>
                  <a:lnTo>
                    <a:pt x="22033" y="73619"/>
                  </a:lnTo>
                  <a:cubicBezTo>
                    <a:pt x="12259" y="75015"/>
                    <a:pt x="4326" y="81743"/>
                    <a:pt x="1280" y="91135"/>
                  </a:cubicBezTo>
                  <a:cubicBezTo>
                    <a:pt x="-1767" y="100528"/>
                    <a:pt x="709" y="110619"/>
                    <a:pt x="7817" y="117473"/>
                  </a:cubicBezTo>
                  <a:lnTo>
                    <a:pt x="48625" y="15720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2" name="Google Shape;1122;p34"/>
            <p:cNvSpPr/>
            <p:nvPr/>
          </p:nvSpPr>
          <p:spPr>
            <a:xfrm>
              <a:off x="3196494" y="2146441"/>
              <a:ext cx="566143" cy="367651"/>
            </a:xfrm>
            <a:custGeom>
              <a:rect b="b" l="l" r="r" t="t"/>
              <a:pathLst>
                <a:path extrusionOk="0" h="367651" w="566143">
                  <a:moveTo>
                    <a:pt x="535503" y="124962"/>
                  </a:moveTo>
                  <a:cubicBezTo>
                    <a:pt x="525095" y="53247"/>
                    <a:pt x="463597" y="0"/>
                    <a:pt x="391120" y="0"/>
                  </a:cubicBezTo>
                  <a:lnTo>
                    <a:pt x="346568" y="0"/>
                  </a:lnTo>
                  <a:lnTo>
                    <a:pt x="381537" y="182525"/>
                  </a:lnTo>
                  <a:cubicBezTo>
                    <a:pt x="383886" y="194139"/>
                    <a:pt x="380078" y="206324"/>
                    <a:pt x="371447" y="214447"/>
                  </a:cubicBezTo>
                  <a:cubicBezTo>
                    <a:pt x="371447" y="214447"/>
                    <a:pt x="371447" y="214447"/>
                    <a:pt x="371447" y="214447"/>
                  </a:cubicBezTo>
                  <a:lnTo>
                    <a:pt x="313567" y="269090"/>
                  </a:lnTo>
                  <a:cubicBezTo>
                    <a:pt x="306966" y="275310"/>
                    <a:pt x="298462" y="278483"/>
                    <a:pt x="289958" y="278483"/>
                  </a:cubicBezTo>
                  <a:cubicBezTo>
                    <a:pt x="281453" y="278483"/>
                    <a:pt x="272949" y="275373"/>
                    <a:pt x="266349" y="269090"/>
                  </a:cubicBezTo>
                  <a:lnTo>
                    <a:pt x="208469" y="214447"/>
                  </a:lnTo>
                  <a:cubicBezTo>
                    <a:pt x="199838" y="206324"/>
                    <a:pt x="195966" y="194075"/>
                    <a:pt x="198378" y="182525"/>
                  </a:cubicBezTo>
                  <a:lnTo>
                    <a:pt x="233347" y="0"/>
                  </a:lnTo>
                  <a:lnTo>
                    <a:pt x="175023" y="0"/>
                  </a:lnTo>
                  <a:cubicBezTo>
                    <a:pt x="102546" y="0"/>
                    <a:pt x="41049" y="53247"/>
                    <a:pt x="30641" y="124962"/>
                  </a:cubicBezTo>
                  <a:lnTo>
                    <a:pt x="305" y="334269"/>
                  </a:lnTo>
                  <a:cubicBezTo>
                    <a:pt x="-2234" y="351848"/>
                    <a:pt x="11411" y="367651"/>
                    <a:pt x="29181" y="367651"/>
                  </a:cubicBezTo>
                  <a:lnTo>
                    <a:pt x="536963" y="367651"/>
                  </a:lnTo>
                  <a:cubicBezTo>
                    <a:pt x="554733" y="367651"/>
                    <a:pt x="568378" y="351912"/>
                    <a:pt x="565839" y="334269"/>
                  </a:cubicBezTo>
                  <a:lnTo>
                    <a:pt x="535503" y="12496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3" name="Google Shape;1123;p34"/>
            <p:cNvSpPr/>
            <p:nvPr/>
          </p:nvSpPr>
          <p:spPr>
            <a:xfrm>
              <a:off x="3434981" y="2147710"/>
              <a:ext cx="102876" cy="239198"/>
            </a:xfrm>
            <a:custGeom>
              <a:rect b="b" l="l" r="r" t="t"/>
              <a:pathLst>
                <a:path extrusionOk="0" h="239198" w="102876">
                  <a:moveTo>
                    <a:pt x="64" y="190712"/>
                  </a:moveTo>
                  <a:lnTo>
                    <a:pt x="51470" y="239198"/>
                  </a:lnTo>
                  <a:lnTo>
                    <a:pt x="102876" y="190712"/>
                  </a:lnTo>
                  <a:lnTo>
                    <a:pt x="66321" y="0"/>
                  </a:lnTo>
                  <a:lnTo>
                    <a:pt x="36556" y="0"/>
                  </a:lnTo>
                  <a:lnTo>
                    <a:pt x="0" y="19071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24" name="Google Shape;1124;p34"/>
          <p:cNvGrpSpPr/>
          <p:nvPr/>
        </p:nvGrpSpPr>
        <p:grpSpPr>
          <a:xfrm>
            <a:off x="7846305" y="1401330"/>
            <a:ext cx="256949" cy="277188"/>
            <a:chOff x="11054171" y="665762"/>
            <a:chExt cx="608885" cy="656843"/>
          </a:xfrm>
        </p:grpSpPr>
        <p:sp>
          <p:nvSpPr>
            <p:cNvPr id="1125" name="Google Shape;1125;p34"/>
            <p:cNvSpPr/>
            <p:nvPr/>
          </p:nvSpPr>
          <p:spPr>
            <a:xfrm>
              <a:off x="11327773" y="934391"/>
              <a:ext cx="143430" cy="64289"/>
            </a:xfrm>
            <a:custGeom>
              <a:rect b="b" l="l" r="r" t="t"/>
              <a:pathLst>
                <a:path extrusionOk="0" h="64289" w="143430">
                  <a:moveTo>
                    <a:pt x="133467" y="24370"/>
                  </a:moveTo>
                  <a:cubicBezTo>
                    <a:pt x="129912" y="10027"/>
                    <a:pt x="117092" y="0"/>
                    <a:pt x="102305" y="0"/>
                  </a:cubicBezTo>
                  <a:lnTo>
                    <a:pt x="41125" y="0"/>
                  </a:lnTo>
                  <a:cubicBezTo>
                    <a:pt x="26338" y="0"/>
                    <a:pt x="13518" y="10027"/>
                    <a:pt x="9964" y="24370"/>
                  </a:cubicBezTo>
                  <a:lnTo>
                    <a:pt x="0" y="64290"/>
                  </a:lnTo>
                  <a:lnTo>
                    <a:pt x="143430" y="64290"/>
                  </a:lnTo>
                  <a:lnTo>
                    <a:pt x="133467" y="2437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6" name="Google Shape;1126;p34"/>
            <p:cNvSpPr/>
            <p:nvPr/>
          </p:nvSpPr>
          <p:spPr>
            <a:xfrm>
              <a:off x="11367311" y="831959"/>
              <a:ext cx="64226" cy="64226"/>
            </a:xfrm>
            <a:custGeom>
              <a:rect b="b" l="l" r="r" t="t"/>
              <a:pathLst>
                <a:path extrusionOk="0" h="64226" w="64226">
                  <a:moveTo>
                    <a:pt x="64226" y="32113"/>
                  </a:moveTo>
                  <a:cubicBezTo>
                    <a:pt x="64226" y="49849"/>
                    <a:pt x="49849" y="64226"/>
                    <a:pt x="32113" y="64226"/>
                  </a:cubicBezTo>
                  <a:cubicBezTo>
                    <a:pt x="14377" y="64226"/>
                    <a:pt x="-1" y="49849"/>
                    <a:pt x="-1" y="32113"/>
                  </a:cubicBezTo>
                  <a:cubicBezTo>
                    <a:pt x="-1" y="14378"/>
                    <a:pt x="14376" y="0"/>
                    <a:pt x="32113" y="0"/>
                  </a:cubicBezTo>
                  <a:cubicBezTo>
                    <a:pt x="49848"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7" name="Google Shape;1127;p34"/>
            <p:cNvSpPr/>
            <p:nvPr/>
          </p:nvSpPr>
          <p:spPr>
            <a:xfrm>
              <a:off x="11054171" y="665762"/>
              <a:ext cx="608885" cy="656843"/>
            </a:xfrm>
            <a:custGeom>
              <a:rect b="b" l="l" r="r" t="t"/>
              <a:pathLst>
                <a:path extrusionOk="0" h="656843" w="608885">
                  <a:moveTo>
                    <a:pt x="526256" y="74872"/>
                  </a:moveTo>
                  <a:cubicBezTo>
                    <a:pt x="480117" y="31843"/>
                    <a:pt x="416969" y="4807"/>
                    <a:pt x="353124" y="682"/>
                  </a:cubicBezTo>
                  <a:cubicBezTo>
                    <a:pt x="316250" y="-1667"/>
                    <a:pt x="278489" y="2078"/>
                    <a:pt x="243964" y="11534"/>
                  </a:cubicBezTo>
                  <a:cubicBezTo>
                    <a:pt x="202014" y="23021"/>
                    <a:pt x="166093" y="42378"/>
                    <a:pt x="137153" y="68970"/>
                  </a:cubicBezTo>
                  <a:cubicBezTo>
                    <a:pt x="86445" y="115680"/>
                    <a:pt x="60043" y="182000"/>
                    <a:pt x="58838" y="266091"/>
                  </a:cubicBezTo>
                  <a:cubicBezTo>
                    <a:pt x="58838" y="267043"/>
                    <a:pt x="58584" y="267995"/>
                    <a:pt x="58140" y="268883"/>
                  </a:cubicBezTo>
                  <a:lnTo>
                    <a:pt x="5464" y="370427"/>
                  </a:lnTo>
                  <a:cubicBezTo>
                    <a:pt x="-3040" y="386801"/>
                    <a:pt x="-1581" y="406221"/>
                    <a:pt x="9589" y="421389"/>
                  </a:cubicBezTo>
                  <a:cubicBezTo>
                    <a:pt x="18791" y="433892"/>
                    <a:pt x="33769" y="440936"/>
                    <a:pt x="49318" y="440936"/>
                  </a:cubicBezTo>
                  <a:lnTo>
                    <a:pt x="62074" y="440936"/>
                  </a:lnTo>
                  <a:cubicBezTo>
                    <a:pt x="62074" y="440936"/>
                    <a:pt x="62074" y="503893"/>
                    <a:pt x="62074" y="503893"/>
                  </a:cubicBezTo>
                  <a:cubicBezTo>
                    <a:pt x="62074" y="542924"/>
                    <a:pt x="93743" y="574593"/>
                    <a:pt x="132774" y="574593"/>
                  </a:cubicBezTo>
                  <a:lnTo>
                    <a:pt x="197064" y="574593"/>
                  </a:lnTo>
                  <a:lnTo>
                    <a:pt x="197064" y="631140"/>
                  </a:lnTo>
                  <a:cubicBezTo>
                    <a:pt x="197064" y="645356"/>
                    <a:pt x="208551" y="656843"/>
                    <a:pt x="222767" y="656843"/>
                  </a:cubicBezTo>
                  <a:lnTo>
                    <a:pt x="472120" y="656843"/>
                  </a:lnTo>
                  <a:cubicBezTo>
                    <a:pt x="486336" y="656843"/>
                    <a:pt x="497823" y="645356"/>
                    <a:pt x="497823" y="631140"/>
                  </a:cubicBezTo>
                  <a:lnTo>
                    <a:pt x="497823" y="511382"/>
                  </a:lnTo>
                  <a:cubicBezTo>
                    <a:pt x="523970" y="491454"/>
                    <a:pt x="608886" y="415487"/>
                    <a:pt x="608886" y="272247"/>
                  </a:cubicBezTo>
                  <a:cubicBezTo>
                    <a:pt x="608886" y="193487"/>
                    <a:pt x="580327" y="125199"/>
                    <a:pt x="526318" y="74808"/>
                  </a:cubicBezTo>
                  <a:lnTo>
                    <a:pt x="526318" y="74808"/>
                  </a:lnTo>
                  <a:close/>
                  <a:moveTo>
                    <a:pt x="234191" y="331587"/>
                  </a:moveTo>
                  <a:lnTo>
                    <a:pt x="246122" y="283671"/>
                  </a:lnTo>
                  <a:cubicBezTo>
                    <a:pt x="251516" y="262029"/>
                    <a:pt x="266494" y="244830"/>
                    <a:pt x="285915" y="236199"/>
                  </a:cubicBezTo>
                  <a:cubicBezTo>
                    <a:pt x="278171" y="224204"/>
                    <a:pt x="273920" y="209734"/>
                    <a:pt x="274745" y="194249"/>
                  </a:cubicBezTo>
                  <a:cubicBezTo>
                    <a:pt x="276585" y="158201"/>
                    <a:pt x="305969" y="129007"/>
                    <a:pt x="342017" y="127357"/>
                  </a:cubicBezTo>
                  <a:cubicBezTo>
                    <a:pt x="382508" y="125517"/>
                    <a:pt x="416017" y="157884"/>
                    <a:pt x="416017" y="197993"/>
                  </a:cubicBezTo>
                  <a:cubicBezTo>
                    <a:pt x="416017" y="212083"/>
                    <a:pt x="411892" y="225220"/>
                    <a:pt x="404720" y="236263"/>
                  </a:cubicBezTo>
                  <a:cubicBezTo>
                    <a:pt x="424140" y="244894"/>
                    <a:pt x="439118" y="262093"/>
                    <a:pt x="444513" y="283734"/>
                  </a:cubicBezTo>
                  <a:lnTo>
                    <a:pt x="456444" y="331650"/>
                  </a:lnTo>
                  <a:cubicBezTo>
                    <a:pt x="459109" y="342439"/>
                    <a:pt x="456190" y="353672"/>
                    <a:pt x="448321" y="361796"/>
                  </a:cubicBezTo>
                  <a:cubicBezTo>
                    <a:pt x="442165" y="368206"/>
                    <a:pt x="433533" y="371569"/>
                    <a:pt x="424648" y="371569"/>
                  </a:cubicBezTo>
                  <a:lnTo>
                    <a:pt x="265987" y="371569"/>
                  </a:lnTo>
                  <a:cubicBezTo>
                    <a:pt x="257101" y="371569"/>
                    <a:pt x="248470" y="368206"/>
                    <a:pt x="242314" y="361859"/>
                  </a:cubicBezTo>
                  <a:cubicBezTo>
                    <a:pt x="234444" y="353736"/>
                    <a:pt x="231525" y="342439"/>
                    <a:pt x="234191" y="33171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28" name="Google Shape;1128;p34"/>
          <p:cNvGrpSpPr/>
          <p:nvPr/>
        </p:nvGrpSpPr>
        <p:grpSpPr>
          <a:xfrm>
            <a:off x="3318999" y="2090020"/>
            <a:ext cx="277757" cy="277891"/>
            <a:chOff x="4339535" y="1855963"/>
            <a:chExt cx="658192" cy="658509"/>
          </a:xfrm>
        </p:grpSpPr>
        <p:sp>
          <p:nvSpPr>
            <p:cNvPr id="1129" name="Google Shape;1129;p34"/>
            <p:cNvSpPr/>
            <p:nvPr/>
          </p:nvSpPr>
          <p:spPr>
            <a:xfrm>
              <a:off x="4432012" y="2121063"/>
              <a:ext cx="472939" cy="120820"/>
            </a:xfrm>
            <a:custGeom>
              <a:rect b="b" l="l" r="r" t="t"/>
              <a:pathLst>
                <a:path extrusionOk="0" h="120820" w="472939">
                  <a:moveTo>
                    <a:pt x="4252" y="114990"/>
                  </a:moveTo>
                  <a:cubicBezTo>
                    <a:pt x="20372" y="128127"/>
                    <a:pt x="38523" y="116957"/>
                    <a:pt x="38523" y="101535"/>
                  </a:cubicBezTo>
                  <a:lnTo>
                    <a:pt x="38523" y="82242"/>
                  </a:lnTo>
                  <a:lnTo>
                    <a:pt x="217176" y="82242"/>
                  </a:lnTo>
                  <a:lnTo>
                    <a:pt x="217176" y="101028"/>
                  </a:lnTo>
                  <a:cubicBezTo>
                    <a:pt x="217176" y="110928"/>
                    <a:pt x="224411" y="119623"/>
                    <a:pt x="234248" y="120702"/>
                  </a:cubicBezTo>
                  <a:cubicBezTo>
                    <a:pt x="245862" y="121971"/>
                    <a:pt x="255699" y="112896"/>
                    <a:pt x="255699" y="101535"/>
                  </a:cubicBezTo>
                  <a:lnTo>
                    <a:pt x="255699" y="82242"/>
                  </a:lnTo>
                  <a:lnTo>
                    <a:pt x="434353" y="82242"/>
                  </a:lnTo>
                  <a:lnTo>
                    <a:pt x="434353" y="101535"/>
                  </a:lnTo>
                  <a:cubicBezTo>
                    <a:pt x="434353" y="109849"/>
                    <a:pt x="439620" y="117402"/>
                    <a:pt x="447553" y="119877"/>
                  </a:cubicBezTo>
                  <a:cubicBezTo>
                    <a:pt x="460817" y="123938"/>
                    <a:pt x="472939" y="114165"/>
                    <a:pt x="472939" y="101535"/>
                  </a:cubicBezTo>
                  <a:lnTo>
                    <a:pt x="472939" y="74944"/>
                  </a:lnTo>
                  <a:cubicBezTo>
                    <a:pt x="472939" y="57681"/>
                    <a:pt x="458977" y="43719"/>
                    <a:pt x="441714" y="43719"/>
                  </a:cubicBezTo>
                  <a:lnTo>
                    <a:pt x="255763" y="43719"/>
                  </a:lnTo>
                  <a:lnTo>
                    <a:pt x="255763" y="19793"/>
                  </a:lnTo>
                  <a:cubicBezTo>
                    <a:pt x="255763" y="9892"/>
                    <a:pt x="248528" y="1198"/>
                    <a:pt x="238691" y="119"/>
                  </a:cubicBezTo>
                  <a:cubicBezTo>
                    <a:pt x="227077" y="-1151"/>
                    <a:pt x="217240" y="7925"/>
                    <a:pt x="217240" y="19285"/>
                  </a:cubicBezTo>
                  <a:lnTo>
                    <a:pt x="217240" y="43719"/>
                  </a:lnTo>
                  <a:lnTo>
                    <a:pt x="19928" y="43719"/>
                  </a:lnTo>
                  <a:cubicBezTo>
                    <a:pt x="8948" y="43719"/>
                    <a:pt x="0" y="52668"/>
                    <a:pt x="0" y="63647"/>
                  </a:cubicBezTo>
                  <a:lnTo>
                    <a:pt x="0" y="105661"/>
                  </a:lnTo>
                  <a:cubicBezTo>
                    <a:pt x="0" y="109278"/>
                    <a:pt x="1523" y="112769"/>
                    <a:pt x="4316" y="11505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0" name="Google Shape;1130;p34"/>
            <p:cNvSpPr/>
            <p:nvPr/>
          </p:nvSpPr>
          <p:spPr>
            <a:xfrm>
              <a:off x="4617139" y="1855963"/>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1" name="Google Shape;1131;p34"/>
            <p:cNvSpPr/>
            <p:nvPr/>
          </p:nvSpPr>
          <p:spPr>
            <a:xfrm>
              <a:off x="4575814" y="1997616"/>
              <a:ext cx="185570" cy="102876"/>
            </a:xfrm>
            <a:custGeom>
              <a:rect b="b" l="l" r="r" t="t"/>
              <a:pathLst>
                <a:path extrusionOk="0" h="102876" w="185570">
                  <a:moveTo>
                    <a:pt x="12766" y="102876"/>
                  </a:moveTo>
                  <a:lnTo>
                    <a:pt x="172697" y="102876"/>
                  </a:lnTo>
                  <a:cubicBezTo>
                    <a:pt x="181074" y="102876"/>
                    <a:pt x="187167" y="95007"/>
                    <a:pt x="185199" y="86883"/>
                  </a:cubicBezTo>
                  <a:lnTo>
                    <a:pt x="173268" y="38967"/>
                  </a:lnTo>
                  <a:cubicBezTo>
                    <a:pt x="167556" y="16057"/>
                    <a:pt x="146994" y="0"/>
                    <a:pt x="123385" y="0"/>
                  </a:cubicBezTo>
                  <a:lnTo>
                    <a:pt x="62205" y="0"/>
                  </a:lnTo>
                  <a:cubicBezTo>
                    <a:pt x="38596" y="0"/>
                    <a:pt x="18033" y="16057"/>
                    <a:pt x="12321" y="38967"/>
                  </a:cubicBezTo>
                  <a:lnTo>
                    <a:pt x="390" y="86883"/>
                  </a:lnTo>
                  <a:cubicBezTo>
                    <a:pt x="-1641" y="95007"/>
                    <a:pt x="4515" y="102876"/>
                    <a:pt x="12893" y="102876"/>
                  </a:cubicBezTo>
                  <a:lnTo>
                    <a:pt x="12893" y="10287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2" name="Google Shape;1132;p34"/>
            <p:cNvSpPr/>
            <p:nvPr/>
          </p:nvSpPr>
          <p:spPr>
            <a:xfrm>
              <a:off x="4617139" y="2269880"/>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3" name="Google Shape;1133;p34"/>
            <p:cNvSpPr/>
            <p:nvPr/>
          </p:nvSpPr>
          <p:spPr>
            <a:xfrm>
              <a:off x="4575751" y="2411596"/>
              <a:ext cx="185697" cy="102876"/>
            </a:xfrm>
            <a:custGeom>
              <a:rect b="b" l="l" r="r" t="t"/>
              <a:pathLst>
                <a:path extrusionOk="0" h="102876" w="185697">
                  <a:moveTo>
                    <a:pt x="173268" y="38967"/>
                  </a:moveTo>
                  <a:cubicBezTo>
                    <a:pt x="167556" y="16057"/>
                    <a:pt x="146993" y="0"/>
                    <a:pt x="123384" y="0"/>
                  </a:cubicBezTo>
                  <a:lnTo>
                    <a:pt x="62205" y="0"/>
                  </a:lnTo>
                  <a:cubicBezTo>
                    <a:pt x="38596" y="0"/>
                    <a:pt x="18033" y="16057"/>
                    <a:pt x="12321" y="38967"/>
                  </a:cubicBezTo>
                  <a:lnTo>
                    <a:pt x="390" y="86883"/>
                  </a:lnTo>
                  <a:cubicBezTo>
                    <a:pt x="-1641" y="95007"/>
                    <a:pt x="4515" y="102876"/>
                    <a:pt x="12892" y="102876"/>
                  </a:cubicBezTo>
                  <a:lnTo>
                    <a:pt x="172824" y="102876"/>
                  </a:lnTo>
                  <a:cubicBezTo>
                    <a:pt x="181201" y="102876"/>
                    <a:pt x="187293"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4" name="Google Shape;1134;p34"/>
            <p:cNvSpPr/>
            <p:nvPr/>
          </p:nvSpPr>
          <p:spPr>
            <a:xfrm>
              <a:off x="4853355" y="2269880"/>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5" name="Google Shape;1135;p34"/>
            <p:cNvSpPr/>
            <p:nvPr/>
          </p:nvSpPr>
          <p:spPr>
            <a:xfrm>
              <a:off x="4812030" y="2411533"/>
              <a:ext cx="185697" cy="102876"/>
            </a:xfrm>
            <a:custGeom>
              <a:rect b="b" l="l" r="r" t="t"/>
              <a:pathLst>
                <a:path extrusionOk="0" h="102876" w="185697">
                  <a:moveTo>
                    <a:pt x="185199" y="86883"/>
                  </a:moveTo>
                  <a:lnTo>
                    <a:pt x="173268" y="38967"/>
                  </a:lnTo>
                  <a:cubicBezTo>
                    <a:pt x="167556" y="16057"/>
                    <a:pt x="146993" y="0"/>
                    <a:pt x="123385" y="0"/>
                  </a:cubicBezTo>
                  <a:lnTo>
                    <a:pt x="62205" y="0"/>
                  </a:lnTo>
                  <a:cubicBezTo>
                    <a:pt x="38596" y="0"/>
                    <a:pt x="18033" y="16057"/>
                    <a:pt x="12321" y="38967"/>
                  </a:cubicBezTo>
                  <a:lnTo>
                    <a:pt x="390" y="86883"/>
                  </a:lnTo>
                  <a:cubicBezTo>
                    <a:pt x="-1641" y="95007"/>
                    <a:pt x="4515" y="102876"/>
                    <a:pt x="12892" y="102876"/>
                  </a:cubicBezTo>
                  <a:lnTo>
                    <a:pt x="172824" y="102876"/>
                  </a:lnTo>
                  <a:cubicBezTo>
                    <a:pt x="181201" y="102876"/>
                    <a:pt x="187294" y="95007"/>
                    <a:pt x="185326" y="86883"/>
                  </a:cubicBezTo>
                  <a:lnTo>
                    <a:pt x="185326" y="8688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6" name="Google Shape;1136;p34"/>
            <p:cNvSpPr/>
            <p:nvPr/>
          </p:nvSpPr>
          <p:spPr>
            <a:xfrm>
              <a:off x="4380923" y="2269880"/>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7" name="Google Shape;1137;p34"/>
            <p:cNvSpPr/>
            <p:nvPr/>
          </p:nvSpPr>
          <p:spPr>
            <a:xfrm>
              <a:off x="4339535" y="2411596"/>
              <a:ext cx="185697" cy="102876"/>
            </a:xfrm>
            <a:custGeom>
              <a:rect b="b" l="l" r="r" t="t"/>
              <a:pathLst>
                <a:path extrusionOk="0" h="102876" w="185697">
                  <a:moveTo>
                    <a:pt x="173268" y="38967"/>
                  </a:moveTo>
                  <a:cubicBezTo>
                    <a:pt x="167556" y="16057"/>
                    <a:pt x="146993"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38" name="Google Shape;1138;p34"/>
          <p:cNvGrpSpPr/>
          <p:nvPr/>
        </p:nvGrpSpPr>
        <p:grpSpPr>
          <a:xfrm>
            <a:off x="1043612" y="2090154"/>
            <a:ext cx="277727" cy="277570"/>
            <a:chOff x="726818" y="1856280"/>
            <a:chExt cx="658121" cy="657748"/>
          </a:xfrm>
        </p:grpSpPr>
        <p:sp>
          <p:nvSpPr>
            <p:cNvPr id="1139" name="Google Shape;1139;p34"/>
            <p:cNvSpPr/>
            <p:nvPr/>
          </p:nvSpPr>
          <p:spPr>
            <a:xfrm>
              <a:off x="837434" y="1856407"/>
              <a:ext cx="200358" cy="303996"/>
            </a:xfrm>
            <a:custGeom>
              <a:rect b="b" l="l" r="r" t="t"/>
              <a:pathLst>
                <a:path extrusionOk="0" h="303996" w="200358">
                  <a:moveTo>
                    <a:pt x="138353" y="301457"/>
                  </a:moveTo>
                  <a:cubicBezTo>
                    <a:pt x="158154" y="293080"/>
                    <a:pt x="178971" y="287939"/>
                    <a:pt x="200358" y="286099"/>
                  </a:cubicBezTo>
                  <a:lnTo>
                    <a:pt x="78760" y="7679"/>
                  </a:lnTo>
                  <a:cubicBezTo>
                    <a:pt x="76729" y="2983"/>
                    <a:pt x="72096" y="0"/>
                    <a:pt x="66955" y="0"/>
                  </a:cubicBezTo>
                  <a:lnTo>
                    <a:pt x="0" y="0"/>
                  </a:lnTo>
                  <a:lnTo>
                    <a:pt x="132768" y="303996"/>
                  </a:lnTo>
                  <a:cubicBezTo>
                    <a:pt x="134609" y="303171"/>
                    <a:pt x="136449" y="302346"/>
                    <a:pt x="138353" y="30152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0" name="Google Shape;1140;p34"/>
            <p:cNvSpPr/>
            <p:nvPr/>
          </p:nvSpPr>
          <p:spPr>
            <a:xfrm>
              <a:off x="726818" y="1856343"/>
              <a:ext cx="209810" cy="377043"/>
            </a:xfrm>
            <a:custGeom>
              <a:rect b="b" l="l" r="r" t="t"/>
              <a:pathLst>
                <a:path extrusionOk="0" h="377043" w="209810">
                  <a:moveTo>
                    <a:pt x="209811" y="323416"/>
                  </a:moveTo>
                  <a:lnTo>
                    <a:pt x="71965" y="7743"/>
                  </a:lnTo>
                  <a:cubicBezTo>
                    <a:pt x="70887" y="5204"/>
                    <a:pt x="70379" y="2602"/>
                    <a:pt x="70379" y="0"/>
                  </a:cubicBezTo>
                  <a:lnTo>
                    <a:pt x="12880" y="0"/>
                  </a:lnTo>
                  <a:cubicBezTo>
                    <a:pt x="3614" y="0"/>
                    <a:pt x="-2606" y="9520"/>
                    <a:pt x="1075" y="18024"/>
                  </a:cubicBezTo>
                  <a:lnTo>
                    <a:pt x="157833" y="377044"/>
                  </a:lnTo>
                  <a:cubicBezTo>
                    <a:pt x="165322" y="365811"/>
                    <a:pt x="173953" y="355276"/>
                    <a:pt x="183600" y="345629"/>
                  </a:cubicBezTo>
                  <a:cubicBezTo>
                    <a:pt x="191787" y="337442"/>
                    <a:pt x="200482" y="330080"/>
                    <a:pt x="209811" y="323480"/>
                  </a:cubicBezTo>
                  <a:lnTo>
                    <a:pt x="209811" y="32348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1" name="Google Shape;1141;p34"/>
            <p:cNvSpPr/>
            <p:nvPr/>
          </p:nvSpPr>
          <p:spPr>
            <a:xfrm>
              <a:off x="1073903" y="1856343"/>
              <a:ext cx="200358" cy="303996"/>
            </a:xfrm>
            <a:custGeom>
              <a:rect b="b" l="l" r="r" t="t"/>
              <a:pathLst>
                <a:path extrusionOk="0" h="303996" w="200358">
                  <a:moveTo>
                    <a:pt x="67590" y="303996"/>
                  </a:moveTo>
                  <a:lnTo>
                    <a:pt x="200358" y="0"/>
                  </a:lnTo>
                  <a:lnTo>
                    <a:pt x="133403" y="0"/>
                  </a:lnTo>
                  <a:cubicBezTo>
                    <a:pt x="128262" y="0"/>
                    <a:pt x="123693" y="3046"/>
                    <a:pt x="121598" y="7679"/>
                  </a:cubicBezTo>
                  <a:lnTo>
                    <a:pt x="0" y="286099"/>
                  </a:lnTo>
                  <a:cubicBezTo>
                    <a:pt x="21388" y="287940"/>
                    <a:pt x="42141" y="293080"/>
                    <a:pt x="62005" y="301457"/>
                  </a:cubicBezTo>
                  <a:cubicBezTo>
                    <a:pt x="63909" y="302219"/>
                    <a:pt x="65749" y="303108"/>
                    <a:pt x="67590" y="3039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2" name="Google Shape;1142;p34"/>
            <p:cNvSpPr/>
            <p:nvPr/>
          </p:nvSpPr>
          <p:spPr>
            <a:xfrm>
              <a:off x="1175129" y="1856280"/>
              <a:ext cx="209810" cy="377043"/>
            </a:xfrm>
            <a:custGeom>
              <a:rect b="b" l="l" r="r" t="t"/>
              <a:pathLst>
                <a:path extrusionOk="0" h="377043" w="209810">
                  <a:moveTo>
                    <a:pt x="196931" y="63"/>
                  </a:moveTo>
                  <a:lnTo>
                    <a:pt x="139432" y="63"/>
                  </a:lnTo>
                  <a:cubicBezTo>
                    <a:pt x="139432" y="2666"/>
                    <a:pt x="138924" y="5268"/>
                    <a:pt x="137845" y="7806"/>
                  </a:cubicBezTo>
                  <a:lnTo>
                    <a:pt x="0" y="323480"/>
                  </a:lnTo>
                  <a:cubicBezTo>
                    <a:pt x="9266" y="330080"/>
                    <a:pt x="18024" y="337505"/>
                    <a:pt x="26211" y="345629"/>
                  </a:cubicBezTo>
                  <a:cubicBezTo>
                    <a:pt x="35921" y="355339"/>
                    <a:pt x="44489" y="365811"/>
                    <a:pt x="51978" y="377044"/>
                  </a:cubicBezTo>
                  <a:lnTo>
                    <a:pt x="208736" y="18024"/>
                  </a:lnTo>
                  <a:cubicBezTo>
                    <a:pt x="212416" y="9520"/>
                    <a:pt x="206197" y="0"/>
                    <a:pt x="196931" y="0"/>
                  </a:cubicBezTo>
                  <a:lnTo>
                    <a:pt x="196931"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3" name="Google Shape;1143;p34"/>
            <p:cNvSpPr/>
            <p:nvPr/>
          </p:nvSpPr>
          <p:spPr>
            <a:xfrm>
              <a:off x="888776" y="2179823"/>
              <a:ext cx="334205" cy="334205"/>
            </a:xfrm>
            <a:custGeom>
              <a:rect b="b" l="l" r="r" t="t"/>
              <a:pathLst>
                <a:path extrusionOk="0" h="334205" w="334205">
                  <a:moveTo>
                    <a:pt x="167103" y="0"/>
                  </a:moveTo>
                  <a:cubicBezTo>
                    <a:pt x="74825" y="0"/>
                    <a:pt x="0" y="74825"/>
                    <a:pt x="0" y="167103"/>
                  </a:cubicBezTo>
                  <a:cubicBezTo>
                    <a:pt x="0" y="259380"/>
                    <a:pt x="74825" y="334205"/>
                    <a:pt x="167103" y="334205"/>
                  </a:cubicBezTo>
                  <a:cubicBezTo>
                    <a:pt x="259380" y="334205"/>
                    <a:pt x="334205" y="259380"/>
                    <a:pt x="334205" y="167103"/>
                  </a:cubicBezTo>
                  <a:cubicBezTo>
                    <a:pt x="334205" y="74825"/>
                    <a:pt x="259380" y="0"/>
                    <a:pt x="167103" y="0"/>
                  </a:cubicBezTo>
                  <a:close/>
                  <a:moveTo>
                    <a:pt x="190140" y="231773"/>
                  </a:moveTo>
                  <a:cubicBezTo>
                    <a:pt x="190140" y="247195"/>
                    <a:pt x="171989" y="258428"/>
                    <a:pt x="155869" y="245228"/>
                  </a:cubicBezTo>
                  <a:cubicBezTo>
                    <a:pt x="153077" y="242943"/>
                    <a:pt x="151554" y="239452"/>
                    <a:pt x="151554" y="235898"/>
                  </a:cubicBezTo>
                  <a:lnTo>
                    <a:pt x="151554" y="122550"/>
                  </a:lnTo>
                  <a:cubicBezTo>
                    <a:pt x="151554" y="122550"/>
                    <a:pt x="139242" y="122550"/>
                    <a:pt x="139242" y="122550"/>
                  </a:cubicBezTo>
                  <a:cubicBezTo>
                    <a:pt x="135624" y="122550"/>
                    <a:pt x="132134" y="121027"/>
                    <a:pt x="129912" y="118235"/>
                  </a:cubicBezTo>
                  <a:cubicBezTo>
                    <a:pt x="116775" y="102115"/>
                    <a:pt x="127945" y="83964"/>
                    <a:pt x="143367" y="83964"/>
                  </a:cubicBezTo>
                  <a:lnTo>
                    <a:pt x="178209" y="83964"/>
                  </a:lnTo>
                  <a:cubicBezTo>
                    <a:pt x="184809" y="83964"/>
                    <a:pt x="190140" y="89295"/>
                    <a:pt x="190140" y="95895"/>
                  </a:cubicBezTo>
                  <a:lnTo>
                    <a:pt x="190140" y="23177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44" name="Google Shape;1144;p34"/>
          <p:cNvGrpSpPr/>
          <p:nvPr/>
        </p:nvGrpSpPr>
        <p:grpSpPr>
          <a:xfrm>
            <a:off x="6326427" y="1401056"/>
            <a:ext cx="277757" cy="277757"/>
            <a:chOff x="8838940" y="665111"/>
            <a:chExt cx="658193" cy="658192"/>
          </a:xfrm>
        </p:grpSpPr>
        <p:sp>
          <p:nvSpPr>
            <p:cNvPr id="1145" name="Google Shape;1145;p34"/>
            <p:cNvSpPr/>
            <p:nvPr/>
          </p:nvSpPr>
          <p:spPr>
            <a:xfrm>
              <a:off x="8838940" y="846302"/>
              <a:ext cx="137147" cy="128516"/>
            </a:xfrm>
            <a:custGeom>
              <a:rect b="b" l="l" r="r" t="t"/>
              <a:pathLst>
                <a:path extrusionOk="0" h="128516" w="137147">
                  <a:moveTo>
                    <a:pt x="118616" y="128516"/>
                  </a:moveTo>
                  <a:cubicBezTo>
                    <a:pt x="120837" y="104019"/>
                    <a:pt x="127247" y="80664"/>
                    <a:pt x="137147" y="59276"/>
                  </a:cubicBezTo>
                  <a:lnTo>
                    <a:pt x="34398" y="0"/>
                  </a:lnTo>
                  <a:cubicBezTo>
                    <a:pt x="14788" y="39031"/>
                    <a:pt x="2666" y="82504"/>
                    <a:pt x="0" y="128516"/>
                  </a:cubicBezTo>
                  <a:lnTo>
                    <a:pt x="118552" y="12851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6" name="Google Shape;1146;p34"/>
            <p:cNvSpPr/>
            <p:nvPr/>
          </p:nvSpPr>
          <p:spPr>
            <a:xfrm>
              <a:off x="9020576" y="665111"/>
              <a:ext cx="128516" cy="137147"/>
            </a:xfrm>
            <a:custGeom>
              <a:rect b="b" l="l" r="r" t="t"/>
              <a:pathLst>
                <a:path extrusionOk="0" h="137147" w="128516">
                  <a:moveTo>
                    <a:pt x="59277" y="137147"/>
                  </a:moveTo>
                  <a:cubicBezTo>
                    <a:pt x="80664" y="127247"/>
                    <a:pt x="103955" y="120837"/>
                    <a:pt x="128516" y="118616"/>
                  </a:cubicBezTo>
                  <a:lnTo>
                    <a:pt x="128516" y="0"/>
                  </a:lnTo>
                  <a:cubicBezTo>
                    <a:pt x="82504" y="2666"/>
                    <a:pt x="39031" y="14724"/>
                    <a:pt x="0" y="34398"/>
                  </a:cubicBezTo>
                  <a:lnTo>
                    <a:pt x="59277" y="13714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7" name="Google Shape;1147;p34"/>
            <p:cNvSpPr/>
            <p:nvPr/>
          </p:nvSpPr>
          <p:spPr>
            <a:xfrm>
              <a:off x="9187615" y="665111"/>
              <a:ext cx="128516" cy="137147"/>
            </a:xfrm>
            <a:custGeom>
              <a:rect b="b" l="l" r="r" t="t"/>
              <a:pathLst>
                <a:path extrusionOk="0" h="137147" w="128516">
                  <a:moveTo>
                    <a:pt x="69240" y="137147"/>
                  </a:moveTo>
                  <a:lnTo>
                    <a:pt x="128516" y="34398"/>
                  </a:lnTo>
                  <a:cubicBezTo>
                    <a:pt x="89485" y="14787"/>
                    <a:pt x="46012" y="2666"/>
                    <a:pt x="0" y="0"/>
                  </a:cubicBezTo>
                  <a:lnTo>
                    <a:pt x="0" y="118552"/>
                  </a:lnTo>
                  <a:cubicBezTo>
                    <a:pt x="24497" y="120773"/>
                    <a:pt x="47852" y="127183"/>
                    <a:pt x="69240" y="13708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8" name="Google Shape;1148;p34"/>
            <p:cNvSpPr/>
            <p:nvPr/>
          </p:nvSpPr>
          <p:spPr>
            <a:xfrm>
              <a:off x="9359922" y="846302"/>
              <a:ext cx="137147" cy="128516"/>
            </a:xfrm>
            <a:custGeom>
              <a:rect b="b" l="l" r="r" t="t"/>
              <a:pathLst>
                <a:path extrusionOk="0" h="128516" w="137147">
                  <a:moveTo>
                    <a:pt x="18595" y="128516"/>
                  </a:moveTo>
                  <a:lnTo>
                    <a:pt x="137147" y="128516"/>
                  </a:lnTo>
                  <a:cubicBezTo>
                    <a:pt x="134481" y="82504"/>
                    <a:pt x="122423" y="39031"/>
                    <a:pt x="102749" y="0"/>
                  </a:cubicBezTo>
                  <a:lnTo>
                    <a:pt x="0" y="59276"/>
                  </a:lnTo>
                  <a:cubicBezTo>
                    <a:pt x="9900" y="80664"/>
                    <a:pt x="16310" y="103955"/>
                    <a:pt x="18531" y="12851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9" name="Google Shape;1149;p34"/>
            <p:cNvSpPr/>
            <p:nvPr/>
          </p:nvSpPr>
          <p:spPr>
            <a:xfrm>
              <a:off x="9020576" y="1186156"/>
              <a:ext cx="128516" cy="137147"/>
            </a:xfrm>
            <a:custGeom>
              <a:rect b="b" l="l" r="r" t="t"/>
              <a:pathLst>
                <a:path extrusionOk="0" h="137147" w="128516">
                  <a:moveTo>
                    <a:pt x="59277" y="0"/>
                  </a:moveTo>
                  <a:lnTo>
                    <a:pt x="0" y="102749"/>
                  </a:lnTo>
                  <a:cubicBezTo>
                    <a:pt x="39031" y="122360"/>
                    <a:pt x="82504" y="134482"/>
                    <a:pt x="128516" y="137147"/>
                  </a:cubicBezTo>
                  <a:lnTo>
                    <a:pt x="128516" y="18595"/>
                  </a:lnTo>
                  <a:cubicBezTo>
                    <a:pt x="104019" y="16374"/>
                    <a:pt x="80664" y="9964"/>
                    <a:pt x="59277" y="63"/>
                  </a:cubicBezTo>
                  <a:lnTo>
                    <a:pt x="59277" y="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0" name="Google Shape;1150;p34"/>
            <p:cNvSpPr/>
            <p:nvPr/>
          </p:nvSpPr>
          <p:spPr>
            <a:xfrm>
              <a:off x="8838940" y="1013341"/>
              <a:ext cx="137147" cy="128516"/>
            </a:xfrm>
            <a:custGeom>
              <a:rect b="b" l="l" r="r" t="t"/>
              <a:pathLst>
                <a:path extrusionOk="0" h="128516" w="137147">
                  <a:moveTo>
                    <a:pt x="118552" y="0"/>
                  </a:moveTo>
                  <a:lnTo>
                    <a:pt x="0" y="0"/>
                  </a:lnTo>
                  <a:cubicBezTo>
                    <a:pt x="2666" y="46012"/>
                    <a:pt x="14724" y="89485"/>
                    <a:pt x="34398" y="128516"/>
                  </a:cubicBezTo>
                  <a:lnTo>
                    <a:pt x="137147" y="69240"/>
                  </a:lnTo>
                  <a:cubicBezTo>
                    <a:pt x="127247" y="47852"/>
                    <a:pt x="120837" y="24561"/>
                    <a:pt x="11861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1" name="Google Shape;1151;p34"/>
            <p:cNvSpPr/>
            <p:nvPr/>
          </p:nvSpPr>
          <p:spPr>
            <a:xfrm>
              <a:off x="8892695" y="1116154"/>
              <a:ext cx="153393" cy="153394"/>
            </a:xfrm>
            <a:custGeom>
              <a:rect b="b" l="l" r="r" t="t"/>
              <a:pathLst>
                <a:path extrusionOk="0" h="153394" w="153393">
                  <a:moveTo>
                    <a:pt x="94054" y="153394"/>
                  </a:moveTo>
                  <a:lnTo>
                    <a:pt x="153394" y="50645"/>
                  </a:lnTo>
                  <a:cubicBezTo>
                    <a:pt x="133783" y="36746"/>
                    <a:pt x="116648" y="19611"/>
                    <a:pt x="102749" y="0"/>
                  </a:cubicBezTo>
                  <a:lnTo>
                    <a:pt x="0" y="59340"/>
                  </a:lnTo>
                  <a:cubicBezTo>
                    <a:pt x="24624" y="96720"/>
                    <a:pt x="56674" y="128770"/>
                    <a:pt x="94054" y="153394"/>
                  </a:cubicBezTo>
                  <a:lnTo>
                    <a:pt x="94054" y="15339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2" name="Google Shape;1152;p34"/>
            <p:cNvSpPr/>
            <p:nvPr/>
          </p:nvSpPr>
          <p:spPr>
            <a:xfrm>
              <a:off x="8892695" y="718865"/>
              <a:ext cx="153393" cy="153394"/>
            </a:xfrm>
            <a:custGeom>
              <a:rect b="b" l="l" r="r" t="t"/>
              <a:pathLst>
                <a:path extrusionOk="0" h="153394" w="153393">
                  <a:moveTo>
                    <a:pt x="102749" y="153394"/>
                  </a:moveTo>
                  <a:cubicBezTo>
                    <a:pt x="116648" y="133784"/>
                    <a:pt x="133783" y="116648"/>
                    <a:pt x="153394" y="102749"/>
                  </a:cubicBezTo>
                  <a:lnTo>
                    <a:pt x="94054" y="0"/>
                  </a:lnTo>
                  <a:cubicBezTo>
                    <a:pt x="56674" y="24624"/>
                    <a:pt x="24624" y="56674"/>
                    <a:pt x="0" y="94055"/>
                  </a:cubicBezTo>
                  <a:lnTo>
                    <a:pt x="102749" y="15339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3" name="Google Shape;1153;p34"/>
            <p:cNvSpPr/>
            <p:nvPr/>
          </p:nvSpPr>
          <p:spPr>
            <a:xfrm>
              <a:off x="9289920" y="718865"/>
              <a:ext cx="153393" cy="153394"/>
            </a:xfrm>
            <a:custGeom>
              <a:rect b="b" l="l" r="r" t="t"/>
              <a:pathLst>
                <a:path extrusionOk="0" h="153394" w="153393">
                  <a:moveTo>
                    <a:pt x="59339" y="0"/>
                  </a:moveTo>
                  <a:lnTo>
                    <a:pt x="0" y="102749"/>
                  </a:lnTo>
                  <a:cubicBezTo>
                    <a:pt x="19610" y="116648"/>
                    <a:pt x="36746" y="133784"/>
                    <a:pt x="50645" y="153394"/>
                  </a:cubicBezTo>
                  <a:lnTo>
                    <a:pt x="153394" y="94055"/>
                  </a:lnTo>
                  <a:cubicBezTo>
                    <a:pt x="128770" y="56674"/>
                    <a:pt x="96720" y="24624"/>
                    <a:pt x="59339" y="0"/>
                  </a:cubicBezTo>
                  <a:lnTo>
                    <a:pt x="59339"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4" name="Google Shape;1154;p34"/>
            <p:cNvSpPr/>
            <p:nvPr/>
          </p:nvSpPr>
          <p:spPr>
            <a:xfrm>
              <a:off x="9187615" y="1186092"/>
              <a:ext cx="128516" cy="137147"/>
            </a:xfrm>
            <a:custGeom>
              <a:rect b="b" l="l" r="r" t="t"/>
              <a:pathLst>
                <a:path extrusionOk="0" h="137147" w="128516">
                  <a:moveTo>
                    <a:pt x="69240" y="63"/>
                  </a:moveTo>
                  <a:cubicBezTo>
                    <a:pt x="47852" y="9964"/>
                    <a:pt x="24561" y="16374"/>
                    <a:pt x="0" y="18595"/>
                  </a:cubicBezTo>
                  <a:lnTo>
                    <a:pt x="0" y="137147"/>
                  </a:lnTo>
                  <a:cubicBezTo>
                    <a:pt x="46012" y="134482"/>
                    <a:pt x="89485" y="122423"/>
                    <a:pt x="128516" y="102749"/>
                  </a:cubicBezTo>
                  <a:lnTo>
                    <a:pt x="69240"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5" name="Google Shape;1155;p34"/>
            <p:cNvSpPr/>
            <p:nvPr/>
          </p:nvSpPr>
          <p:spPr>
            <a:xfrm>
              <a:off x="9289984" y="1116154"/>
              <a:ext cx="153393" cy="153394"/>
            </a:xfrm>
            <a:custGeom>
              <a:rect b="b" l="l" r="r" t="t"/>
              <a:pathLst>
                <a:path extrusionOk="0" h="153394" w="153393">
                  <a:moveTo>
                    <a:pt x="50645" y="0"/>
                  </a:moveTo>
                  <a:cubicBezTo>
                    <a:pt x="36746" y="19611"/>
                    <a:pt x="19610" y="36746"/>
                    <a:pt x="0" y="50645"/>
                  </a:cubicBezTo>
                  <a:lnTo>
                    <a:pt x="59339" y="153394"/>
                  </a:lnTo>
                  <a:cubicBezTo>
                    <a:pt x="96720" y="128770"/>
                    <a:pt x="128769" y="96720"/>
                    <a:pt x="153394" y="59340"/>
                  </a:cubicBezTo>
                  <a:lnTo>
                    <a:pt x="50645"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6" name="Google Shape;1156;p34"/>
            <p:cNvSpPr/>
            <p:nvPr/>
          </p:nvSpPr>
          <p:spPr>
            <a:xfrm>
              <a:off x="9359986" y="1013341"/>
              <a:ext cx="137147" cy="128516"/>
            </a:xfrm>
            <a:custGeom>
              <a:rect b="b" l="l" r="r" t="t"/>
              <a:pathLst>
                <a:path extrusionOk="0" h="128516" w="137147">
                  <a:moveTo>
                    <a:pt x="18531" y="0"/>
                  </a:moveTo>
                  <a:cubicBezTo>
                    <a:pt x="16310" y="24497"/>
                    <a:pt x="9900" y="47852"/>
                    <a:pt x="0" y="69240"/>
                  </a:cubicBezTo>
                  <a:lnTo>
                    <a:pt x="102749" y="128516"/>
                  </a:lnTo>
                  <a:cubicBezTo>
                    <a:pt x="122359" y="89485"/>
                    <a:pt x="134481" y="46012"/>
                    <a:pt x="137147" y="0"/>
                  </a:cubicBezTo>
                  <a:lnTo>
                    <a:pt x="18595" y="0"/>
                  </a:lnTo>
                  <a:lnTo>
                    <a:pt x="18595"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7" name="Google Shape;1157;p34"/>
            <p:cNvSpPr/>
            <p:nvPr/>
          </p:nvSpPr>
          <p:spPr>
            <a:xfrm>
              <a:off x="8995190" y="821361"/>
              <a:ext cx="345629" cy="345628"/>
            </a:xfrm>
            <a:custGeom>
              <a:rect b="b" l="l" r="r" t="t"/>
              <a:pathLst>
                <a:path extrusionOk="0" h="345628" w="345629">
                  <a:moveTo>
                    <a:pt x="345629" y="172814"/>
                  </a:moveTo>
                  <a:cubicBezTo>
                    <a:pt x="345629" y="77554"/>
                    <a:pt x="268139" y="0"/>
                    <a:pt x="172815" y="0"/>
                  </a:cubicBezTo>
                  <a:cubicBezTo>
                    <a:pt x="77491" y="0"/>
                    <a:pt x="0" y="77490"/>
                    <a:pt x="0" y="172814"/>
                  </a:cubicBezTo>
                  <a:cubicBezTo>
                    <a:pt x="0" y="268139"/>
                    <a:pt x="77491" y="345629"/>
                    <a:pt x="172815" y="345629"/>
                  </a:cubicBezTo>
                  <a:cubicBezTo>
                    <a:pt x="268139" y="345629"/>
                    <a:pt x="345629" y="268139"/>
                    <a:pt x="345629" y="172814"/>
                  </a:cubicBezTo>
                  <a:close/>
                  <a:moveTo>
                    <a:pt x="198899" y="263886"/>
                  </a:moveTo>
                  <a:cubicBezTo>
                    <a:pt x="198899" y="276072"/>
                    <a:pt x="187539" y="285655"/>
                    <a:pt x="174846" y="282608"/>
                  </a:cubicBezTo>
                  <a:cubicBezTo>
                    <a:pt x="166215" y="280514"/>
                    <a:pt x="160312" y="272518"/>
                    <a:pt x="160312" y="263633"/>
                  </a:cubicBezTo>
                  <a:lnTo>
                    <a:pt x="160312" y="99449"/>
                  </a:lnTo>
                  <a:cubicBezTo>
                    <a:pt x="160312" y="99449"/>
                    <a:pt x="140638" y="99449"/>
                    <a:pt x="140638" y="99449"/>
                  </a:cubicBezTo>
                  <a:cubicBezTo>
                    <a:pt x="131753" y="99449"/>
                    <a:pt x="123693" y="93547"/>
                    <a:pt x="121662" y="84916"/>
                  </a:cubicBezTo>
                  <a:cubicBezTo>
                    <a:pt x="118616" y="72223"/>
                    <a:pt x="128199" y="60863"/>
                    <a:pt x="140384" y="60863"/>
                  </a:cubicBezTo>
                  <a:lnTo>
                    <a:pt x="179796" y="60863"/>
                  </a:lnTo>
                  <a:cubicBezTo>
                    <a:pt x="190331" y="60863"/>
                    <a:pt x="198899" y="69430"/>
                    <a:pt x="198899" y="79966"/>
                  </a:cubicBezTo>
                  <a:lnTo>
                    <a:pt x="198899" y="26388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58" name="Google Shape;1158;p34"/>
          <p:cNvGrpSpPr/>
          <p:nvPr/>
        </p:nvGrpSpPr>
        <p:grpSpPr>
          <a:xfrm>
            <a:off x="1799199" y="2090100"/>
            <a:ext cx="277730" cy="277703"/>
            <a:chOff x="1930994" y="1856153"/>
            <a:chExt cx="658129" cy="658065"/>
          </a:xfrm>
        </p:grpSpPr>
        <p:sp>
          <p:nvSpPr>
            <p:cNvPr id="1159" name="Google Shape;1159;p34"/>
            <p:cNvSpPr/>
            <p:nvPr/>
          </p:nvSpPr>
          <p:spPr>
            <a:xfrm>
              <a:off x="2367568" y="2087165"/>
              <a:ext cx="45059" cy="35032"/>
            </a:xfrm>
            <a:custGeom>
              <a:rect b="b" l="l" r="r" t="t"/>
              <a:pathLst>
                <a:path extrusionOk="0" h="35032" w="45059">
                  <a:moveTo>
                    <a:pt x="22530" y="0"/>
                  </a:moveTo>
                  <a:lnTo>
                    <a:pt x="0" y="35032"/>
                  </a:lnTo>
                  <a:lnTo>
                    <a:pt x="45060" y="35032"/>
                  </a:lnTo>
                  <a:lnTo>
                    <a:pt x="22530"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0" name="Google Shape;1160;p34"/>
            <p:cNvSpPr/>
            <p:nvPr/>
          </p:nvSpPr>
          <p:spPr>
            <a:xfrm>
              <a:off x="1988874" y="1997489"/>
              <a:ext cx="542496" cy="516729"/>
            </a:xfrm>
            <a:custGeom>
              <a:rect b="b" l="l" r="r" t="t"/>
              <a:pathLst>
                <a:path extrusionOk="0" h="516729" w="542496">
                  <a:moveTo>
                    <a:pt x="0" y="340679"/>
                  </a:moveTo>
                  <a:cubicBezTo>
                    <a:pt x="0" y="354895"/>
                    <a:pt x="11487" y="366382"/>
                    <a:pt x="25703" y="366382"/>
                  </a:cubicBezTo>
                  <a:lnTo>
                    <a:pt x="251955" y="366382"/>
                  </a:lnTo>
                  <a:lnTo>
                    <a:pt x="251955" y="419502"/>
                  </a:lnTo>
                  <a:lnTo>
                    <a:pt x="34779" y="478841"/>
                  </a:lnTo>
                  <a:cubicBezTo>
                    <a:pt x="24497" y="481634"/>
                    <a:pt x="18468" y="492232"/>
                    <a:pt x="21261" y="502514"/>
                  </a:cubicBezTo>
                  <a:cubicBezTo>
                    <a:pt x="23609" y="511081"/>
                    <a:pt x="31352" y="516730"/>
                    <a:pt x="39856" y="516730"/>
                  </a:cubicBezTo>
                  <a:cubicBezTo>
                    <a:pt x="41569" y="516730"/>
                    <a:pt x="43219" y="516476"/>
                    <a:pt x="44933" y="516032"/>
                  </a:cubicBezTo>
                  <a:lnTo>
                    <a:pt x="112967" y="497437"/>
                  </a:lnTo>
                  <a:lnTo>
                    <a:pt x="270296" y="454408"/>
                  </a:lnTo>
                  <a:lnTo>
                    <a:pt x="428895" y="497437"/>
                  </a:lnTo>
                  <a:lnTo>
                    <a:pt x="497564" y="516032"/>
                  </a:lnTo>
                  <a:cubicBezTo>
                    <a:pt x="507845" y="518824"/>
                    <a:pt x="518443" y="512732"/>
                    <a:pt x="521236" y="502450"/>
                  </a:cubicBezTo>
                  <a:cubicBezTo>
                    <a:pt x="524028" y="492169"/>
                    <a:pt x="517936" y="481570"/>
                    <a:pt x="507654" y="478778"/>
                  </a:cubicBezTo>
                  <a:lnTo>
                    <a:pt x="290542" y="419946"/>
                  </a:lnTo>
                  <a:lnTo>
                    <a:pt x="290542" y="366318"/>
                  </a:lnTo>
                  <a:lnTo>
                    <a:pt x="516793" y="366318"/>
                  </a:lnTo>
                  <a:cubicBezTo>
                    <a:pt x="531009" y="366318"/>
                    <a:pt x="542497" y="354831"/>
                    <a:pt x="542497" y="340615"/>
                  </a:cubicBezTo>
                  <a:lnTo>
                    <a:pt x="542497" y="0"/>
                  </a:lnTo>
                  <a:lnTo>
                    <a:pt x="63" y="0"/>
                  </a:lnTo>
                  <a:lnTo>
                    <a:pt x="63" y="340615"/>
                  </a:lnTo>
                  <a:lnTo>
                    <a:pt x="63" y="340615"/>
                  </a:lnTo>
                  <a:close/>
                  <a:moveTo>
                    <a:pt x="327161" y="133593"/>
                  </a:moveTo>
                  <a:lnTo>
                    <a:pt x="384977" y="43600"/>
                  </a:lnTo>
                  <a:cubicBezTo>
                    <a:pt x="388531" y="38079"/>
                    <a:pt x="394624" y="34715"/>
                    <a:pt x="401224" y="34715"/>
                  </a:cubicBezTo>
                  <a:cubicBezTo>
                    <a:pt x="407824" y="34715"/>
                    <a:pt x="413917" y="38079"/>
                    <a:pt x="417471" y="43600"/>
                  </a:cubicBezTo>
                  <a:lnTo>
                    <a:pt x="475287" y="133593"/>
                  </a:lnTo>
                  <a:cubicBezTo>
                    <a:pt x="479920" y="140828"/>
                    <a:pt x="479349" y="150475"/>
                    <a:pt x="473256" y="157139"/>
                  </a:cubicBezTo>
                  <a:cubicBezTo>
                    <a:pt x="469512" y="161200"/>
                    <a:pt x="464118" y="163295"/>
                    <a:pt x="458596" y="163295"/>
                  </a:cubicBezTo>
                  <a:lnTo>
                    <a:pt x="343915" y="163295"/>
                  </a:lnTo>
                  <a:cubicBezTo>
                    <a:pt x="338394" y="163295"/>
                    <a:pt x="332999" y="161200"/>
                    <a:pt x="329255" y="157139"/>
                  </a:cubicBezTo>
                  <a:cubicBezTo>
                    <a:pt x="323162" y="150475"/>
                    <a:pt x="322528" y="140828"/>
                    <a:pt x="327161" y="133593"/>
                  </a:cubicBezTo>
                  <a:close/>
                  <a:moveTo>
                    <a:pt x="125152" y="88978"/>
                  </a:moveTo>
                  <a:lnTo>
                    <a:pt x="170149" y="43981"/>
                  </a:lnTo>
                  <a:cubicBezTo>
                    <a:pt x="177701" y="36429"/>
                    <a:pt x="189886" y="36429"/>
                    <a:pt x="197439" y="43981"/>
                  </a:cubicBezTo>
                  <a:lnTo>
                    <a:pt x="242054" y="88597"/>
                  </a:lnTo>
                  <a:cubicBezTo>
                    <a:pt x="248972" y="95514"/>
                    <a:pt x="250051" y="106557"/>
                    <a:pt x="244085" y="114300"/>
                  </a:cubicBezTo>
                  <a:cubicBezTo>
                    <a:pt x="240214" y="119377"/>
                    <a:pt x="234502" y="121852"/>
                    <a:pt x="228790" y="121852"/>
                  </a:cubicBezTo>
                  <a:cubicBezTo>
                    <a:pt x="223840" y="121852"/>
                    <a:pt x="218890" y="119948"/>
                    <a:pt x="215145" y="116204"/>
                  </a:cubicBezTo>
                  <a:lnTo>
                    <a:pt x="203087" y="104146"/>
                  </a:lnTo>
                  <a:lnTo>
                    <a:pt x="203087" y="128643"/>
                  </a:lnTo>
                  <a:cubicBezTo>
                    <a:pt x="203087" y="130991"/>
                    <a:pt x="204356" y="133149"/>
                    <a:pt x="206451" y="134291"/>
                  </a:cubicBezTo>
                  <a:lnTo>
                    <a:pt x="355593" y="214828"/>
                  </a:lnTo>
                  <a:cubicBezTo>
                    <a:pt x="370126" y="222698"/>
                    <a:pt x="379202" y="237866"/>
                    <a:pt x="379202" y="254430"/>
                  </a:cubicBezTo>
                  <a:lnTo>
                    <a:pt x="379202" y="288701"/>
                  </a:lnTo>
                  <a:cubicBezTo>
                    <a:pt x="379202" y="298601"/>
                    <a:pt x="371967" y="307296"/>
                    <a:pt x="362130" y="308375"/>
                  </a:cubicBezTo>
                  <a:cubicBezTo>
                    <a:pt x="350516" y="309644"/>
                    <a:pt x="340679" y="300569"/>
                    <a:pt x="340679" y="289209"/>
                  </a:cubicBezTo>
                  <a:lnTo>
                    <a:pt x="340679" y="254430"/>
                  </a:lnTo>
                  <a:cubicBezTo>
                    <a:pt x="340679" y="252082"/>
                    <a:pt x="339409" y="249924"/>
                    <a:pt x="337315" y="248782"/>
                  </a:cubicBezTo>
                  <a:lnTo>
                    <a:pt x="188173" y="168245"/>
                  </a:lnTo>
                  <a:cubicBezTo>
                    <a:pt x="173640" y="160375"/>
                    <a:pt x="164564" y="145207"/>
                    <a:pt x="164564" y="128643"/>
                  </a:cubicBezTo>
                  <a:lnTo>
                    <a:pt x="164564" y="104146"/>
                  </a:lnTo>
                  <a:lnTo>
                    <a:pt x="152506" y="116204"/>
                  </a:lnTo>
                  <a:cubicBezTo>
                    <a:pt x="144953" y="123756"/>
                    <a:pt x="132768" y="123756"/>
                    <a:pt x="125216" y="116204"/>
                  </a:cubicBezTo>
                  <a:cubicBezTo>
                    <a:pt x="117664" y="108652"/>
                    <a:pt x="117664" y="96466"/>
                    <a:pt x="125216" y="88914"/>
                  </a:cubicBezTo>
                  <a:lnTo>
                    <a:pt x="125216" y="88914"/>
                  </a:lnTo>
                  <a:close/>
                  <a:moveTo>
                    <a:pt x="115823" y="192869"/>
                  </a:moveTo>
                  <a:cubicBezTo>
                    <a:pt x="147746" y="192869"/>
                    <a:pt x="173640" y="218826"/>
                    <a:pt x="173640" y="250686"/>
                  </a:cubicBezTo>
                  <a:cubicBezTo>
                    <a:pt x="173640" y="282545"/>
                    <a:pt x="147682" y="308502"/>
                    <a:pt x="115823" y="308502"/>
                  </a:cubicBezTo>
                  <a:cubicBezTo>
                    <a:pt x="83964" y="308502"/>
                    <a:pt x="58007" y="282545"/>
                    <a:pt x="58007" y="250686"/>
                  </a:cubicBezTo>
                  <a:cubicBezTo>
                    <a:pt x="58007" y="218826"/>
                    <a:pt x="83964" y="192869"/>
                    <a:pt x="115823" y="19286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1" name="Google Shape;1161;p34"/>
            <p:cNvSpPr/>
            <p:nvPr/>
          </p:nvSpPr>
          <p:spPr>
            <a:xfrm>
              <a:off x="2085467" y="2228881"/>
              <a:ext cx="38586" cy="38586"/>
            </a:xfrm>
            <a:custGeom>
              <a:rect b="b" l="l" r="r" t="t"/>
              <a:pathLst>
                <a:path extrusionOk="0" h="38586" w="38586">
                  <a:moveTo>
                    <a:pt x="38587" y="19293"/>
                  </a:moveTo>
                  <a:cubicBezTo>
                    <a:pt x="38587" y="29949"/>
                    <a:pt x="29949" y="38587"/>
                    <a:pt x="19293" y="38587"/>
                  </a:cubicBezTo>
                  <a:cubicBezTo>
                    <a:pt x="8638" y="38587"/>
                    <a:pt x="0" y="29949"/>
                    <a:pt x="0" y="19293"/>
                  </a:cubicBezTo>
                  <a:cubicBezTo>
                    <a:pt x="0" y="8638"/>
                    <a:pt x="8638" y="0"/>
                    <a:pt x="19293" y="0"/>
                  </a:cubicBezTo>
                  <a:cubicBezTo>
                    <a:pt x="29949" y="0"/>
                    <a:pt x="38587" y="8638"/>
                    <a:pt x="38587" y="192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2" name="Google Shape;1162;p34"/>
            <p:cNvSpPr/>
            <p:nvPr/>
          </p:nvSpPr>
          <p:spPr>
            <a:xfrm>
              <a:off x="1930994" y="1856153"/>
              <a:ext cx="658129" cy="102812"/>
            </a:xfrm>
            <a:custGeom>
              <a:rect b="b" l="l" r="r" t="t"/>
              <a:pathLst>
                <a:path extrusionOk="0" h="102812" w="658129">
                  <a:moveTo>
                    <a:pt x="632426" y="0"/>
                  </a:moveTo>
                  <a:lnTo>
                    <a:pt x="25703" y="0"/>
                  </a:lnTo>
                  <a:cubicBezTo>
                    <a:pt x="11487" y="0"/>
                    <a:pt x="0" y="11487"/>
                    <a:pt x="0" y="25703"/>
                  </a:cubicBezTo>
                  <a:lnTo>
                    <a:pt x="0" y="77110"/>
                  </a:lnTo>
                  <a:cubicBezTo>
                    <a:pt x="0" y="91326"/>
                    <a:pt x="11487" y="102813"/>
                    <a:pt x="25703" y="102813"/>
                  </a:cubicBezTo>
                  <a:lnTo>
                    <a:pt x="632426" y="102813"/>
                  </a:lnTo>
                  <a:cubicBezTo>
                    <a:pt x="646642" y="102813"/>
                    <a:pt x="658129" y="91326"/>
                    <a:pt x="658129" y="77110"/>
                  </a:cubicBezTo>
                  <a:lnTo>
                    <a:pt x="658129" y="25703"/>
                  </a:lnTo>
                  <a:cubicBezTo>
                    <a:pt x="658129" y="11487"/>
                    <a:pt x="646642" y="0"/>
                    <a:pt x="63242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63" name="Google Shape;1163;p34"/>
          <p:cNvGrpSpPr/>
          <p:nvPr/>
        </p:nvGrpSpPr>
        <p:grpSpPr>
          <a:xfrm>
            <a:off x="5571767" y="1433623"/>
            <a:ext cx="277965" cy="212596"/>
            <a:chOff x="7753193" y="742284"/>
            <a:chExt cx="658684" cy="503782"/>
          </a:xfrm>
        </p:grpSpPr>
        <p:sp>
          <p:nvSpPr>
            <p:cNvPr id="1164" name="Google Shape;1164;p34"/>
            <p:cNvSpPr/>
            <p:nvPr/>
          </p:nvSpPr>
          <p:spPr>
            <a:xfrm>
              <a:off x="7753193" y="1130370"/>
              <a:ext cx="658684" cy="115696"/>
            </a:xfrm>
            <a:custGeom>
              <a:rect b="b" l="l" r="r" t="t"/>
              <a:pathLst>
                <a:path extrusionOk="0" h="115696" w="658684">
                  <a:moveTo>
                    <a:pt x="598021" y="63"/>
                  </a:moveTo>
                  <a:lnTo>
                    <a:pt x="60728" y="63"/>
                  </a:lnTo>
                  <a:lnTo>
                    <a:pt x="5133" y="74698"/>
                  </a:lnTo>
                  <a:cubicBezTo>
                    <a:pt x="-7497" y="91643"/>
                    <a:pt x="4625" y="115696"/>
                    <a:pt x="25759" y="115696"/>
                  </a:cubicBezTo>
                  <a:lnTo>
                    <a:pt x="632926" y="115696"/>
                  </a:lnTo>
                  <a:cubicBezTo>
                    <a:pt x="654060" y="115696"/>
                    <a:pt x="666182" y="91580"/>
                    <a:pt x="653552" y="74635"/>
                  </a:cubicBezTo>
                  <a:lnTo>
                    <a:pt x="598021"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5" name="Google Shape;1165;p34"/>
            <p:cNvSpPr/>
            <p:nvPr/>
          </p:nvSpPr>
          <p:spPr>
            <a:xfrm>
              <a:off x="7987751" y="987765"/>
              <a:ext cx="189632" cy="104145"/>
            </a:xfrm>
            <a:custGeom>
              <a:rect b="b" l="l" r="r" t="t"/>
              <a:pathLst>
                <a:path extrusionOk="0" h="104145" w="189632">
                  <a:moveTo>
                    <a:pt x="16120" y="39475"/>
                  </a:moveTo>
                  <a:lnTo>
                    <a:pt x="0" y="104146"/>
                  </a:lnTo>
                  <a:lnTo>
                    <a:pt x="189633" y="104146"/>
                  </a:lnTo>
                  <a:lnTo>
                    <a:pt x="173513" y="39475"/>
                  </a:lnTo>
                  <a:cubicBezTo>
                    <a:pt x="167738" y="16247"/>
                    <a:pt x="146921" y="0"/>
                    <a:pt x="122995" y="0"/>
                  </a:cubicBezTo>
                  <a:lnTo>
                    <a:pt x="66638" y="0"/>
                  </a:lnTo>
                  <a:cubicBezTo>
                    <a:pt x="42712" y="0"/>
                    <a:pt x="21896" y="16247"/>
                    <a:pt x="16120" y="3947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6" name="Google Shape;1166;p34"/>
            <p:cNvSpPr/>
            <p:nvPr/>
          </p:nvSpPr>
          <p:spPr>
            <a:xfrm>
              <a:off x="8044742" y="873275"/>
              <a:ext cx="75649" cy="75649"/>
            </a:xfrm>
            <a:custGeom>
              <a:rect b="b" l="l" r="r" t="t"/>
              <a:pathLst>
                <a:path extrusionOk="0" h="75649" w="75649">
                  <a:moveTo>
                    <a:pt x="75650" y="37825"/>
                  </a:moveTo>
                  <a:cubicBezTo>
                    <a:pt x="75650" y="58715"/>
                    <a:pt x="58715" y="75650"/>
                    <a:pt x="37825" y="75650"/>
                  </a:cubicBezTo>
                  <a:cubicBezTo>
                    <a:pt x="16935" y="75650"/>
                    <a:pt x="0" y="58715"/>
                    <a:pt x="0" y="37825"/>
                  </a:cubicBezTo>
                  <a:cubicBezTo>
                    <a:pt x="0" y="16935"/>
                    <a:pt x="16935" y="0"/>
                    <a:pt x="37825" y="0"/>
                  </a:cubicBezTo>
                  <a:cubicBezTo>
                    <a:pt x="58715" y="0"/>
                    <a:pt x="75650" y="16935"/>
                    <a:pt x="75650" y="378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7" name="Google Shape;1167;p34"/>
            <p:cNvSpPr/>
            <p:nvPr/>
          </p:nvSpPr>
          <p:spPr>
            <a:xfrm>
              <a:off x="7814365" y="742284"/>
              <a:ext cx="537229" cy="349563"/>
            </a:xfrm>
            <a:custGeom>
              <a:rect b="b" l="l" r="r" t="t"/>
              <a:pathLst>
                <a:path extrusionOk="0" h="349563" w="537229">
                  <a:moveTo>
                    <a:pt x="152379" y="275500"/>
                  </a:moveTo>
                  <a:cubicBezTo>
                    <a:pt x="159614" y="246560"/>
                    <a:pt x="180113" y="223904"/>
                    <a:pt x="206451" y="213305"/>
                  </a:cubicBezTo>
                  <a:cubicBezTo>
                    <a:pt x="195725" y="198327"/>
                    <a:pt x="190204" y="179351"/>
                    <a:pt x="192806" y="159043"/>
                  </a:cubicBezTo>
                  <a:cubicBezTo>
                    <a:pt x="197185" y="124391"/>
                    <a:pt x="225173" y="96847"/>
                    <a:pt x="259888" y="92976"/>
                  </a:cubicBezTo>
                  <a:cubicBezTo>
                    <a:pt x="305900" y="87835"/>
                    <a:pt x="344994" y="123883"/>
                    <a:pt x="344994" y="168880"/>
                  </a:cubicBezTo>
                  <a:cubicBezTo>
                    <a:pt x="344994" y="185444"/>
                    <a:pt x="339663" y="200739"/>
                    <a:pt x="330715" y="213305"/>
                  </a:cubicBezTo>
                  <a:cubicBezTo>
                    <a:pt x="357053" y="223904"/>
                    <a:pt x="377615" y="246560"/>
                    <a:pt x="384787" y="275500"/>
                  </a:cubicBezTo>
                  <a:lnTo>
                    <a:pt x="403255" y="349564"/>
                  </a:lnTo>
                  <a:lnTo>
                    <a:pt x="537229" y="349564"/>
                  </a:lnTo>
                  <a:lnTo>
                    <a:pt x="537229" y="51343"/>
                  </a:lnTo>
                  <a:cubicBezTo>
                    <a:pt x="537229" y="22974"/>
                    <a:pt x="514255" y="0"/>
                    <a:pt x="485886" y="0"/>
                  </a:cubicBezTo>
                  <a:lnTo>
                    <a:pt x="51343" y="0"/>
                  </a:lnTo>
                  <a:cubicBezTo>
                    <a:pt x="22974" y="0"/>
                    <a:pt x="0" y="22974"/>
                    <a:pt x="0" y="51343"/>
                  </a:cubicBezTo>
                  <a:lnTo>
                    <a:pt x="0" y="349564"/>
                  </a:lnTo>
                  <a:lnTo>
                    <a:pt x="134101" y="349564"/>
                  </a:lnTo>
                  <a:lnTo>
                    <a:pt x="152442" y="2755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68" name="Google Shape;1168;p34"/>
          <p:cNvGrpSpPr/>
          <p:nvPr/>
        </p:nvGrpSpPr>
        <p:grpSpPr>
          <a:xfrm>
            <a:off x="4825412" y="1401056"/>
            <a:ext cx="261407" cy="277721"/>
            <a:chOff x="6700131" y="665111"/>
            <a:chExt cx="619447" cy="658107"/>
          </a:xfrm>
        </p:grpSpPr>
        <p:sp>
          <p:nvSpPr>
            <p:cNvPr id="1169" name="Google Shape;1169;p34"/>
            <p:cNvSpPr/>
            <p:nvPr/>
          </p:nvSpPr>
          <p:spPr>
            <a:xfrm>
              <a:off x="6946168" y="665111"/>
              <a:ext cx="128579" cy="128579"/>
            </a:xfrm>
            <a:custGeom>
              <a:rect b="b" l="l" r="r" t="t"/>
              <a:pathLst>
                <a:path extrusionOk="0" h="128579" w="128579">
                  <a:moveTo>
                    <a:pt x="128579" y="64290"/>
                  </a:moveTo>
                  <a:cubicBezTo>
                    <a:pt x="128579" y="99796"/>
                    <a:pt x="99796" y="128580"/>
                    <a:pt x="64290" y="128580"/>
                  </a:cubicBezTo>
                  <a:cubicBezTo>
                    <a:pt x="28783" y="128580"/>
                    <a:pt x="0" y="99796"/>
                    <a:pt x="0" y="64290"/>
                  </a:cubicBezTo>
                  <a:cubicBezTo>
                    <a:pt x="0" y="28784"/>
                    <a:pt x="28783" y="0"/>
                    <a:pt x="64290" y="0"/>
                  </a:cubicBezTo>
                  <a:cubicBezTo>
                    <a:pt x="99796" y="0"/>
                    <a:pt x="128579" y="28784"/>
                    <a:pt x="128579"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0" name="Google Shape;1170;p34"/>
            <p:cNvSpPr/>
            <p:nvPr/>
          </p:nvSpPr>
          <p:spPr>
            <a:xfrm>
              <a:off x="6700131" y="665126"/>
              <a:ext cx="619447" cy="658092"/>
            </a:xfrm>
            <a:custGeom>
              <a:rect b="b" l="l" r="r" t="t"/>
              <a:pathLst>
                <a:path extrusionOk="0" h="658092" w="619447">
                  <a:moveTo>
                    <a:pt x="608167" y="11281"/>
                  </a:moveTo>
                  <a:cubicBezTo>
                    <a:pt x="593126" y="-3760"/>
                    <a:pt x="568692" y="-3760"/>
                    <a:pt x="553650" y="11281"/>
                  </a:cubicBezTo>
                  <a:lnTo>
                    <a:pt x="395052" y="169879"/>
                  </a:lnTo>
                  <a:cubicBezTo>
                    <a:pt x="390229" y="174703"/>
                    <a:pt x="383692" y="177432"/>
                    <a:pt x="376901" y="177432"/>
                  </a:cubicBezTo>
                  <a:lnTo>
                    <a:pt x="242546" y="177432"/>
                  </a:lnTo>
                  <a:cubicBezTo>
                    <a:pt x="235756" y="177432"/>
                    <a:pt x="229219" y="174703"/>
                    <a:pt x="224396" y="169879"/>
                  </a:cubicBezTo>
                  <a:lnTo>
                    <a:pt x="65797" y="11281"/>
                  </a:lnTo>
                  <a:cubicBezTo>
                    <a:pt x="50756" y="-3760"/>
                    <a:pt x="26322" y="-3760"/>
                    <a:pt x="11281" y="11281"/>
                  </a:cubicBezTo>
                  <a:cubicBezTo>
                    <a:pt x="-3760" y="26322"/>
                    <a:pt x="-3760" y="50756"/>
                    <a:pt x="11281" y="65797"/>
                  </a:cubicBezTo>
                  <a:lnTo>
                    <a:pt x="194060" y="248575"/>
                  </a:lnTo>
                  <a:lnTo>
                    <a:pt x="194060" y="618765"/>
                  </a:lnTo>
                  <a:cubicBezTo>
                    <a:pt x="194060" y="639074"/>
                    <a:pt x="209481" y="656527"/>
                    <a:pt x="229727" y="657986"/>
                  </a:cubicBezTo>
                  <a:cubicBezTo>
                    <a:pt x="252320" y="659637"/>
                    <a:pt x="271169" y="641803"/>
                    <a:pt x="271169" y="619527"/>
                  </a:cubicBezTo>
                  <a:lnTo>
                    <a:pt x="271169" y="447284"/>
                  </a:lnTo>
                  <a:lnTo>
                    <a:pt x="348279" y="447284"/>
                  </a:lnTo>
                  <a:lnTo>
                    <a:pt x="348279" y="618765"/>
                  </a:lnTo>
                  <a:cubicBezTo>
                    <a:pt x="348279" y="639074"/>
                    <a:pt x="363701" y="656527"/>
                    <a:pt x="383946" y="657986"/>
                  </a:cubicBezTo>
                  <a:cubicBezTo>
                    <a:pt x="406539" y="659637"/>
                    <a:pt x="425388" y="641803"/>
                    <a:pt x="425388" y="619527"/>
                  </a:cubicBezTo>
                  <a:lnTo>
                    <a:pt x="425388" y="248575"/>
                  </a:lnTo>
                  <a:lnTo>
                    <a:pt x="608167" y="65797"/>
                  </a:lnTo>
                  <a:cubicBezTo>
                    <a:pt x="623208" y="50756"/>
                    <a:pt x="623208" y="26322"/>
                    <a:pt x="608167" y="112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71" name="Google Shape;1171;p34"/>
          <p:cNvGrpSpPr/>
          <p:nvPr/>
        </p:nvGrpSpPr>
        <p:grpSpPr>
          <a:xfrm>
            <a:off x="4062775" y="1393708"/>
            <a:ext cx="277849" cy="285078"/>
            <a:chOff x="5510943" y="647699"/>
            <a:chExt cx="658409" cy="675540"/>
          </a:xfrm>
        </p:grpSpPr>
        <p:sp>
          <p:nvSpPr>
            <p:cNvPr id="1172" name="Google Shape;1172;p34"/>
            <p:cNvSpPr/>
            <p:nvPr/>
          </p:nvSpPr>
          <p:spPr>
            <a:xfrm rot="-1347945">
              <a:off x="5782036" y="665500"/>
              <a:ext cx="116252" cy="116252"/>
            </a:xfrm>
            <a:custGeom>
              <a:rect b="b" l="l" r="r" t="t"/>
              <a:pathLst>
                <a:path extrusionOk="0" h="116140" w="116140">
                  <a:moveTo>
                    <a:pt x="116141" y="58070"/>
                  </a:moveTo>
                  <a:cubicBezTo>
                    <a:pt x="116141" y="90142"/>
                    <a:pt x="90141" y="116141"/>
                    <a:pt x="58070" y="116141"/>
                  </a:cubicBezTo>
                  <a:cubicBezTo>
                    <a:pt x="25999" y="116141"/>
                    <a:pt x="0" y="90142"/>
                    <a:pt x="0" y="58070"/>
                  </a:cubicBezTo>
                  <a:cubicBezTo>
                    <a:pt x="0" y="25999"/>
                    <a:pt x="25999" y="0"/>
                    <a:pt x="58070" y="0"/>
                  </a:cubicBezTo>
                  <a:cubicBezTo>
                    <a:pt x="90141" y="0"/>
                    <a:pt x="116141" y="25999"/>
                    <a:pt x="116141" y="5807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3" name="Google Shape;1173;p34"/>
            <p:cNvSpPr/>
            <p:nvPr/>
          </p:nvSpPr>
          <p:spPr>
            <a:xfrm>
              <a:off x="5721559" y="820091"/>
              <a:ext cx="236754" cy="131118"/>
            </a:xfrm>
            <a:custGeom>
              <a:rect b="b" l="l" r="r" t="t"/>
              <a:pathLst>
                <a:path extrusionOk="0" h="131118" w="236754">
                  <a:moveTo>
                    <a:pt x="16430" y="131118"/>
                  </a:moveTo>
                  <a:lnTo>
                    <a:pt x="220406" y="131118"/>
                  </a:lnTo>
                  <a:cubicBezTo>
                    <a:pt x="231004" y="131118"/>
                    <a:pt x="238811" y="121154"/>
                    <a:pt x="236272" y="110809"/>
                  </a:cubicBezTo>
                  <a:lnTo>
                    <a:pt x="220977" y="49502"/>
                  </a:lnTo>
                  <a:cubicBezTo>
                    <a:pt x="213742" y="20436"/>
                    <a:pt x="187595" y="0"/>
                    <a:pt x="157576" y="0"/>
                  </a:cubicBezTo>
                  <a:lnTo>
                    <a:pt x="79197" y="0"/>
                  </a:lnTo>
                  <a:cubicBezTo>
                    <a:pt x="49178" y="0"/>
                    <a:pt x="23094" y="20436"/>
                    <a:pt x="15796" y="49502"/>
                  </a:cubicBezTo>
                  <a:lnTo>
                    <a:pt x="501" y="110746"/>
                  </a:lnTo>
                  <a:cubicBezTo>
                    <a:pt x="-2101" y="121091"/>
                    <a:pt x="5768" y="131118"/>
                    <a:pt x="16430" y="131118"/>
                  </a:cubicBezTo>
                  <a:lnTo>
                    <a:pt x="16430" y="13111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4" name="Google Shape;1174;p34"/>
            <p:cNvSpPr/>
            <p:nvPr/>
          </p:nvSpPr>
          <p:spPr>
            <a:xfrm>
              <a:off x="5635748" y="985607"/>
              <a:ext cx="533604" cy="261347"/>
            </a:xfrm>
            <a:custGeom>
              <a:rect b="b" l="l" r="r" t="t"/>
              <a:pathLst>
                <a:path extrusionOk="0" h="261347" w="533604">
                  <a:moveTo>
                    <a:pt x="489948" y="0"/>
                  </a:moveTo>
                  <a:cubicBezTo>
                    <a:pt x="478841" y="0"/>
                    <a:pt x="467735" y="4189"/>
                    <a:pt x="459168" y="12756"/>
                  </a:cubicBezTo>
                  <a:lnTo>
                    <a:pt x="399320" y="72604"/>
                  </a:lnTo>
                  <a:cubicBezTo>
                    <a:pt x="405857" y="85043"/>
                    <a:pt x="408713" y="99703"/>
                    <a:pt x="406301" y="115188"/>
                  </a:cubicBezTo>
                  <a:cubicBezTo>
                    <a:pt x="401097" y="148507"/>
                    <a:pt x="371713" y="172624"/>
                    <a:pt x="338013" y="172624"/>
                  </a:cubicBezTo>
                  <a:lnTo>
                    <a:pt x="176432" y="172624"/>
                  </a:lnTo>
                  <a:cubicBezTo>
                    <a:pt x="166531" y="172624"/>
                    <a:pt x="157837" y="165389"/>
                    <a:pt x="156758" y="155552"/>
                  </a:cubicBezTo>
                  <a:cubicBezTo>
                    <a:pt x="155489" y="143938"/>
                    <a:pt x="164564" y="134101"/>
                    <a:pt x="175924" y="134101"/>
                  </a:cubicBezTo>
                  <a:lnTo>
                    <a:pt x="338330" y="134101"/>
                  </a:lnTo>
                  <a:cubicBezTo>
                    <a:pt x="353752" y="134101"/>
                    <a:pt x="367144" y="122614"/>
                    <a:pt x="368476" y="107255"/>
                  </a:cubicBezTo>
                  <a:cubicBezTo>
                    <a:pt x="370063" y="89739"/>
                    <a:pt x="356228" y="74952"/>
                    <a:pt x="339028" y="74952"/>
                  </a:cubicBezTo>
                  <a:lnTo>
                    <a:pt x="259127" y="74952"/>
                  </a:lnTo>
                  <a:cubicBezTo>
                    <a:pt x="244656" y="74952"/>
                    <a:pt x="231202" y="68478"/>
                    <a:pt x="222190" y="57118"/>
                  </a:cubicBezTo>
                  <a:lnTo>
                    <a:pt x="213432" y="46075"/>
                  </a:lnTo>
                  <a:cubicBezTo>
                    <a:pt x="204801" y="38269"/>
                    <a:pt x="193504" y="33827"/>
                    <a:pt x="181700" y="33827"/>
                  </a:cubicBezTo>
                  <a:lnTo>
                    <a:pt x="124010" y="33827"/>
                  </a:lnTo>
                  <a:cubicBezTo>
                    <a:pt x="107192" y="33827"/>
                    <a:pt x="90882" y="39792"/>
                    <a:pt x="77998" y="50708"/>
                  </a:cubicBezTo>
                  <a:lnTo>
                    <a:pt x="0" y="116902"/>
                  </a:lnTo>
                  <a:lnTo>
                    <a:pt x="82123" y="259127"/>
                  </a:lnTo>
                  <a:cubicBezTo>
                    <a:pt x="82568" y="259825"/>
                    <a:pt x="82948" y="260586"/>
                    <a:pt x="83329" y="261348"/>
                  </a:cubicBezTo>
                  <a:lnTo>
                    <a:pt x="305139" y="261348"/>
                  </a:lnTo>
                  <a:cubicBezTo>
                    <a:pt x="324114" y="261348"/>
                    <a:pt x="342265" y="253795"/>
                    <a:pt x="355657" y="240341"/>
                  </a:cubicBezTo>
                  <a:lnTo>
                    <a:pt x="520919" y="74381"/>
                  </a:lnTo>
                  <a:cubicBezTo>
                    <a:pt x="536341" y="58895"/>
                    <a:pt x="537864" y="34398"/>
                    <a:pt x="524600" y="17072"/>
                  </a:cubicBezTo>
                  <a:cubicBezTo>
                    <a:pt x="515968" y="5839"/>
                    <a:pt x="503022" y="63"/>
                    <a:pt x="490075" y="63"/>
                  </a:cubicBezTo>
                  <a:lnTo>
                    <a:pt x="490075" y="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5" name="Google Shape;1175;p34"/>
            <p:cNvSpPr/>
            <p:nvPr/>
          </p:nvSpPr>
          <p:spPr>
            <a:xfrm>
              <a:off x="5510943" y="1095401"/>
              <a:ext cx="177006" cy="227838"/>
            </a:xfrm>
            <a:custGeom>
              <a:rect b="b" l="l" r="r" t="t"/>
              <a:pathLst>
                <a:path extrusionOk="0" h="227838" w="177006">
                  <a:moveTo>
                    <a:pt x="173546" y="168753"/>
                  </a:moveTo>
                  <a:lnTo>
                    <a:pt x="83553" y="12883"/>
                  </a:lnTo>
                  <a:cubicBezTo>
                    <a:pt x="78793" y="4633"/>
                    <a:pt x="70162" y="0"/>
                    <a:pt x="61277" y="0"/>
                  </a:cubicBezTo>
                  <a:cubicBezTo>
                    <a:pt x="56898" y="0"/>
                    <a:pt x="52519" y="1079"/>
                    <a:pt x="48457" y="3427"/>
                  </a:cubicBezTo>
                  <a:lnTo>
                    <a:pt x="12853" y="23990"/>
                  </a:lnTo>
                  <a:cubicBezTo>
                    <a:pt x="541" y="31098"/>
                    <a:pt x="-3648" y="46837"/>
                    <a:pt x="3460" y="59086"/>
                  </a:cubicBezTo>
                  <a:lnTo>
                    <a:pt x="93453" y="214955"/>
                  </a:lnTo>
                  <a:cubicBezTo>
                    <a:pt x="98213" y="223205"/>
                    <a:pt x="106844" y="227838"/>
                    <a:pt x="115730" y="227838"/>
                  </a:cubicBezTo>
                  <a:cubicBezTo>
                    <a:pt x="120109" y="227838"/>
                    <a:pt x="124488" y="226759"/>
                    <a:pt x="128550" y="224411"/>
                  </a:cubicBezTo>
                  <a:lnTo>
                    <a:pt x="164153" y="203849"/>
                  </a:lnTo>
                  <a:cubicBezTo>
                    <a:pt x="176465" y="196741"/>
                    <a:pt x="180654" y="181001"/>
                    <a:pt x="173546" y="168753"/>
                  </a:cubicBezTo>
                  <a:lnTo>
                    <a:pt x="173546" y="16875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76" name="Google Shape;1176;p34"/>
          <p:cNvGrpSpPr/>
          <p:nvPr/>
        </p:nvGrpSpPr>
        <p:grpSpPr>
          <a:xfrm>
            <a:off x="3319003" y="1401056"/>
            <a:ext cx="277703" cy="277730"/>
            <a:chOff x="4339544" y="665111"/>
            <a:chExt cx="658065" cy="658129"/>
          </a:xfrm>
        </p:grpSpPr>
        <p:sp>
          <p:nvSpPr>
            <p:cNvPr id="1177" name="Google Shape;1177;p34"/>
            <p:cNvSpPr/>
            <p:nvPr/>
          </p:nvSpPr>
          <p:spPr>
            <a:xfrm>
              <a:off x="4511788" y="665111"/>
              <a:ext cx="429275" cy="251954"/>
            </a:xfrm>
            <a:custGeom>
              <a:rect b="b" l="l" r="r" t="t"/>
              <a:pathLst>
                <a:path extrusionOk="0" h="251954" w="429275">
                  <a:moveTo>
                    <a:pt x="307169" y="70700"/>
                  </a:moveTo>
                  <a:cubicBezTo>
                    <a:pt x="342646" y="70700"/>
                    <a:pt x="371459" y="99449"/>
                    <a:pt x="371459" y="134989"/>
                  </a:cubicBezTo>
                  <a:lnTo>
                    <a:pt x="371459" y="251955"/>
                  </a:lnTo>
                  <a:lnTo>
                    <a:pt x="429276" y="251955"/>
                  </a:lnTo>
                  <a:lnTo>
                    <a:pt x="429276" y="25703"/>
                  </a:lnTo>
                  <a:cubicBezTo>
                    <a:pt x="429276" y="11487"/>
                    <a:pt x="417788" y="0"/>
                    <a:pt x="403572" y="0"/>
                  </a:cubicBezTo>
                  <a:lnTo>
                    <a:pt x="25703" y="0"/>
                  </a:lnTo>
                  <a:cubicBezTo>
                    <a:pt x="11487" y="0"/>
                    <a:pt x="0" y="11487"/>
                    <a:pt x="0" y="25703"/>
                  </a:cubicBezTo>
                  <a:lnTo>
                    <a:pt x="0" y="70700"/>
                  </a:lnTo>
                  <a:lnTo>
                    <a:pt x="307233" y="707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8" name="Google Shape;1178;p34"/>
            <p:cNvSpPr/>
            <p:nvPr/>
          </p:nvSpPr>
          <p:spPr>
            <a:xfrm>
              <a:off x="4415385" y="774397"/>
              <a:ext cx="429275" cy="142668"/>
            </a:xfrm>
            <a:custGeom>
              <a:rect b="b" l="l" r="r" t="t"/>
              <a:pathLst>
                <a:path extrusionOk="0" h="142668" w="429275">
                  <a:moveTo>
                    <a:pt x="103765" y="66828"/>
                  </a:moveTo>
                  <a:cubicBezTo>
                    <a:pt x="131245" y="66828"/>
                    <a:pt x="156885" y="79141"/>
                    <a:pt x="174020" y="100655"/>
                  </a:cubicBezTo>
                  <a:lnTo>
                    <a:pt x="207656" y="142669"/>
                  </a:lnTo>
                  <a:lnTo>
                    <a:pt x="429276" y="142669"/>
                  </a:lnTo>
                  <a:lnTo>
                    <a:pt x="429276" y="25703"/>
                  </a:lnTo>
                  <a:cubicBezTo>
                    <a:pt x="429276" y="11487"/>
                    <a:pt x="417788" y="0"/>
                    <a:pt x="403572" y="0"/>
                  </a:cubicBezTo>
                  <a:lnTo>
                    <a:pt x="25703" y="0"/>
                  </a:lnTo>
                  <a:cubicBezTo>
                    <a:pt x="11487" y="0"/>
                    <a:pt x="0" y="11487"/>
                    <a:pt x="0" y="25703"/>
                  </a:cubicBezTo>
                  <a:lnTo>
                    <a:pt x="0" y="66828"/>
                  </a:lnTo>
                  <a:lnTo>
                    <a:pt x="103828" y="668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9" name="Google Shape;1179;p34"/>
            <p:cNvSpPr/>
            <p:nvPr/>
          </p:nvSpPr>
          <p:spPr>
            <a:xfrm>
              <a:off x="4609523" y="1160008"/>
              <a:ext cx="119377" cy="51406"/>
            </a:xfrm>
            <a:custGeom>
              <a:rect b="b" l="l" r="r" t="t"/>
              <a:pathLst>
                <a:path extrusionOk="0" h="51406" w="119377">
                  <a:moveTo>
                    <a:pt x="111381" y="19484"/>
                  </a:moveTo>
                  <a:cubicBezTo>
                    <a:pt x="108525" y="8060"/>
                    <a:pt x="98244" y="0"/>
                    <a:pt x="86439" y="0"/>
                  </a:cubicBezTo>
                  <a:lnTo>
                    <a:pt x="32875" y="0"/>
                  </a:lnTo>
                  <a:cubicBezTo>
                    <a:pt x="21070" y="0"/>
                    <a:pt x="10789" y="7997"/>
                    <a:pt x="7933" y="19484"/>
                  </a:cubicBezTo>
                  <a:lnTo>
                    <a:pt x="0" y="51406"/>
                  </a:lnTo>
                  <a:lnTo>
                    <a:pt x="119377" y="51406"/>
                  </a:lnTo>
                  <a:lnTo>
                    <a:pt x="111444" y="1948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0" name="Google Shape;1180;p34"/>
            <p:cNvSpPr/>
            <p:nvPr/>
          </p:nvSpPr>
          <p:spPr>
            <a:xfrm>
              <a:off x="4339544" y="879812"/>
              <a:ext cx="658065" cy="443428"/>
            </a:xfrm>
            <a:custGeom>
              <a:rect b="b" l="l" r="r" t="t"/>
              <a:pathLst>
                <a:path extrusionOk="0" h="443428" w="658065">
                  <a:moveTo>
                    <a:pt x="606660" y="75840"/>
                  </a:moveTo>
                  <a:lnTo>
                    <a:pt x="277341" y="75840"/>
                  </a:lnTo>
                  <a:cubicBezTo>
                    <a:pt x="269535" y="75840"/>
                    <a:pt x="262109" y="72286"/>
                    <a:pt x="257286" y="66194"/>
                  </a:cubicBezTo>
                  <a:lnTo>
                    <a:pt x="219842" y="19293"/>
                  </a:lnTo>
                  <a:cubicBezTo>
                    <a:pt x="210068" y="7108"/>
                    <a:pt x="195281" y="0"/>
                    <a:pt x="179669" y="0"/>
                  </a:cubicBezTo>
                  <a:lnTo>
                    <a:pt x="51406" y="0"/>
                  </a:lnTo>
                  <a:cubicBezTo>
                    <a:pt x="23038" y="0"/>
                    <a:pt x="0" y="23038"/>
                    <a:pt x="0" y="51406"/>
                  </a:cubicBezTo>
                  <a:lnTo>
                    <a:pt x="0" y="392022"/>
                  </a:lnTo>
                  <a:cubicBezTo>
                    <a:pt x="0" y="420390"/>
                    <a:pt x="23038" y="443428"/>
                    <a:pt x="51406" y="443428"/>
                  </a:cubicBezTo>
                  <a:lnTo>
                    <a:pt x="606660" y="443428"/>
                  </a:lnTo>
                  <a:cubicBezTo>
                    <a:pt x="635028" y="443428"/>
                    <a:pt x="658066" y="420390"/>
                    <a:pt x="658066" y="392022"/>
                  </a:cubicBezTo>
                  <a:lnTo>
                    <a:pt x="658066" y="127247"/>
                  </a:lnTo>
                  <a:cubicBezTo>
                    <a:pt x="658066" y="98878"/>
                    <a:pt x="635028" y="75840"/>
                    <a:pt x="606660" y="75840"/>
                  </a:cubicBezTo>
                  <a:close/>
                  <a:moveTo>
                    <a:pt x="399003" y="370190"/>
                  </a:moveTo>
                  <a:lnTo>
                    <a:pt x="260269" y="370190"/>
                  </a:lnTo>
                  <a:cubicBezTo>
                    <a:pt x="251828" y="370190"/>
                    <a:pt x="243641" y="367017"/>
                    <a:pt x="237802" y="360924"/>
                  </a:cubicBezTo>
                  <a:cubicBezTo>
                    <a:pt x="230377" y="353181"/>
                    <a:pt x="227521" y="342519"/>
                    <a:pt x="230123" y="332301"/>
                  </a:cubicBezTo>
                  <a:lnTo>
                    <a:pt x="240595" y="290415"/>
                  </a:lnTo>
                  <a:cubicBezTo>
                    <a:pt x="245291" y="271629"/>
                    <a:pt x="257857" y="256588"/>
                    <a:pt x="274294" y="248401"/>
                  </a:cubicBezTo>
                  <a:cubicBezTo>
                    <a:pt x="267948" y="237548"/>
                    <a:pt x="264648" y="224729"/>
                    <a:pt x="265663" y="211084"/>
                  </a:cubicBezTo>
                  <a:cubicBezTo>
                    <a:pt x="268075" y="178717"/>
                    <a:pt x="294794" y="153013"/>
                    <a:pt x="327224" y="151744"/>
                  </a:cubicBezTo>
                  <a:cubicBezTo>
                    <a:pt x="363843" y="150348"/>
                    <a:pt x="394053" y="179669"/>
                    <a:pt x="394053" y="215970"/>
                  </a:cubicBezTo>
                  <a:cubicBezTo>
                    <a:pt x="394053" y="227775"/>
                    <a:pt x="390816" y="238881"/>
                    <a:pt x="385231" y="248401"/>
                  </a:cubicBezTo>
                  <a:cubicBezTo>
                    <a:pt x="401668" y="256588"/>
                    <a:pt x="414234" y="271629"/>
                    <a:pt x="418931" y="290415"/>
                  </a:cubicBezTo>
                  <a:lnTo>
                    <a:pt x="429402" y="332301"/>
                  </a:lnTo>
                  <a:cubicBezTo>
                    <a:pt x="431941" y="342519"/>
                    <a:pt x="429148" y="353181"/>
                    <a:pt x="421723" y="360924"/>
                  </a:cubicBezTo>
                  <a:cubicBezTo>
                    <a:pt x="415885" y="367017"/>
                    <a:pt x="407634" y="370190"/>
                    <a:pt x="399256" y="3701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1" name="Google Shape;1181;p34"/>
            <p:cNvSpPr/>
            <p:nvPr/>
          </p:nvSpPr>
          <p:spPr>
            <a:xfrm>
              <a:off x="4643477" y="1070460"/>
              <a:ext cx="51406" cy="51406"/>
            </a:xfrm>
            <a:custGeom>
              <a:rect b="b" l="l" r="r" t="t"/>
              <a:pathLst>
                <a:path extrusionOk="0" h="51406" w="51406">
                  <a:moveTo>
                    <a:pt x="51406" y="25703"/>
                  </a:moveTo>
                  <a:cubicBezTo>
                    <a:pt x="51406" y="39899"/>
                    <a:pt x="39899" y="51406"/>
                    <a:pt x="25703" y="51406"/>
                  </a:cubicBezTo>
                  <a:cubicBezTo>
                    <a:pt x="11508" y="51406"/>
                    <a:pt x="0" y="39899"/>
                    <a:pt x="0" y="25703"/>
                  </a:cubicBezTo>
                  <a:cubicBezTo>
                    <a:pt x="0" y="11508"/>
                    <a:pt x="11508" y="0"/>
                    <a:pt x="25703" y="0"/>
                  </a:cubicBezTo>
                  <a:cubicBezTo>
                    <a:pt x="39899" y="0"/>
                    <a:pt x="51406" y="11508"/>
                    <a:pt x="51406" y="257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82" name="Google Shape;1182;p34"/>
          <p:cNvGrpSpPr/>
          <p:nvPr/>
        </p:nvGrpSpPr>
        <p:grpSpPr>
          <a:xfrm>
            <a:off x="1799199" y="1458824"/>
            <a:ext cx="277730" cy="162192"/>
            <a:chOff x="1930994" y="802004"/>
            <a:chExt cx="658129" cy="384342"/>
          </a:xfrm>
        </p:grpSpPr>
        <p:sp>
          <p:nvSpPr>
            <p:cNvPr id="1183" name="Google Shape;1183;p34"/>
            <p:cNvSpPr/>
            <p:nvPr/>
          </p:nvSpPr>
          <p:spPr>
            <a:xfrm>
              <a:off x="2389864" y="802067"/>
              <a:ext cx="199259" cy="384278"/>
            </a:xfrm>
            <a:custGeom>
              <a:rect b="b" l="l" r="r" t="t"/>
              <a:pathLst>
                <a:path extrusionOk="0" h="384278" w="199259">
                  <a:moveTo>
                    <a:pt x="122150" y="191410"/>
                  </a:moveTo>
                  <a:lnTo>
                    <a:pt x="122150" y="136386"/>
                  </a:lnTo>
                  <a:cubicBezTo>
                    <a:pt x="122150" y="126485"/>
                    <a:pt x="129384" y="117791"/>
                    <a:pt x="139222" y="116712"/>
                  </a:cubicBezTo>
                  <a:cubicBezTo>
                    <a:pt x="150836" y="115442"/>
                    <a:pt x="160673" y="124518"/>
                    <a:pt x="160673" y="135878"/>
                  </a:cubicBezTo>
                  <a:lnTo>
                    <a:pt x="160673" y="191537"/>
                  </a:lnTo>
                  <a:cubicBezTo>
                    <a:pt x="160673" y="202199"/>
                    <a:pt x="169304" y="210830"/>
                    <a:pt x="179966" y="210830"/>
                  </a:cubicBezTo>
                  <a:lnTo>
                    <a:pt x="199259" y="210830"/>
                  </a:lnTo>
                  <a:lnTo>
                    <a:pt x="199259" y="44996"/>
                  </a:lnTo>
                  <a:cubicBezTo>
                    <a:pt x="199259" y="44996"/>
                    <a:pt x="185487" y="44996"/>
                    <a:pt x="185487" y="44996"/>
                  </a:cubicBezTo>
                  <a:cubicBezTo>
                    <a:pt x="176920" y="44996"/>
                    <a:pt x="169304" y="39221"/>
                    <a:pt x="167336" y="30907"/>
                  </a:cubicBezTo>
                  <a:cubicBezTo>
                    <a:pt x="162577" y="10726"/>
                    <a:pt x="147345" y="0"/>
                    <a:pt x="128813" y="0"/>
                  </a:cubicBezTo>
                  <a:lnTo>
                    <a:pt x="67316" y="0"/>
                  </a:lnTo>
                  <a:cubicBezTo>
                    <a:pt x="67316" y="0"/>
                    <a:pt x="65856" y="889"/>
                    <a:pt x="65158" y="1269"/>
                  </a:cubicBezTo>
                  <a:lnTo>
                    <a:pt x="37805" y="1269"/>
                  </a:lnTo>
                  <a:cubicBezTo>
                    <a:pt x="27524" y="825"/>
                    <a:pt x="17877" y="4887"/>
                    <a:pt x="10578" y="12122"/>
                  </a:cubicBezTo>
                  <a:cubicBezTo>
                    <a:pt x="3280" y="19420"/>
                    <a:pt x="-718" y="29067"/>
                    <a:pt x="107" y="39348"/>
                  </a:cubicBezTo>
                  <a:lnTo>
                    <a:pt x="107" y="125152"/>
                  </a:lnTo>
                  <a:cubicBezTo>
                    <a:pt x="-591" y="137972"/>
                    <a:pt x="9817" y="148444"/>
                    <a:pt x="22637" y="148444"/>
                  </a:cubicBezTo>
                  <a:cubicBezTo>
                    <a:pt x="35457" y="148444"/>
                    <a:pt x="46373" y="125152"/>
                    <a:pt x="46373" y="125152"/>
                  </a:cubicBezTo>
                  <a:lnTo>
                    <a:pt x="46373" y="68478"/>
                  </a:lnTo>
                  <a:cubicBezTo>
                    <a:pt x="46373" y="58578"/>
                    <a:pt x="53608" y="49883"/>
                    <a:pt x="63445" y="48804"/>
                  </a:cubicBezTo>
                  <a:cubicBezTo>
                    <a:pt x="75059" y="47535"/>
                    <a:pt x="84896" y="56611"/>
                    <a:pt x="84896" y="67971"/>
                  </a:cubicBezTo>
                  <a:lnTo>
                    <a:pt x="84896" y="124899"/>
                  </a:lnTo>
                  <a:cubicBezTo>
                    <a:pt x="84896" y="137655"/>
                    <a:pt x="81024" y="149459"/>
                    <a:pt x="74424" y="159296"/>
                  </a:cubicBezTo>
                  <a:cubicBezTo>
                    <a:pt x="81024" y="168689"/>
                    <a:pt x="84896" y="180049"/>
                    <a:pt x="84896" y="192362"/>
                  </a:cubicBezTo>
                  <a:cubicBezTo>
                    <a:pt x="84896" y="207149"/>
                    <a:pt x="79311" y="220603"/>
                    <a:pt x="70172" y="230821"/>
                  </a:cubicBezTo>
                  <a:cubicBezTo>
                    <a:pt x="79311" y="241039"/>
                    <a:pt x="84896" y="254494"/>
                    <a:pt x="84896" y="269281"/>
                  </a:cubicBezTo>
                  <a:cubicBezTo>
                    <a:pt x="84896" y="284068"/>
                    <a:pt x="79374" y="297459"/>
                    <a:pt x="70235" y="307614"/>
                  </a:cubicBezTo>
                  <a:cubicBezTo>
                    <a:pt x="79311" y="317831"/>
                    <a:pt x="84896" y="331222"/>
                    <a:pt x="84896" y="345946"/>
                  </a:cubicBezTo>
                  <a:cubicBezTo>
                    <a:pt x="84896" y="360670"/>
                    <a:pt x="79374" y="374125"/>
                    <a:pt x="70235" y="384279"/>
                  </a:cubicBezTo>
                  <a:lnTo>
                    <a:pt x="146837" y="384279"/>
                  </a:lnTo>
                  <a:cubicBezTo>
                    <a:pt x="172794" y="384279"/>
                    <a:pt x="169875" y="363209"/>
                    <a:pt x="199259" y="363209"/>
                  </a:cubicBezTo>
                  <a:lnTo>
                    <a:pt x="199259" y="249289"/>
                  </a:lnTo>
                  <a:lnTo>
                    <a:pt x="179966" y="249289"/>
                  </a:lnTo>
                  <a:cubicBezTo>
                    <a:pt x="148043" y="249289"/>
                    <a:pt x="122150" y="223332"/>
                    <a:pt x="122150" y="1913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4" name="Google Shape;1184;p34"/>
            <p:cNvSpPr/>
            <p:nvPr/>
          </p:nvSpPr>
          <p:spPr>
            <a:xfrm>
              <a:off x="2278824" y="1128467"/>
              <a:ext cx="157771" cy="38586"/>
            </a:xfrm>
            <a:custGeom>
              <a:rect b="b" l="l" r="r" t="t"/>
              <a:pathLst>
                <a:path extrusionOk="0" h="38586" w="157771">
                  <a:moveTo>
                    <a:pt x="138500" y="38587"/>
                  </a:moveTo>
                  <a:cubicBezTo>
                    <a:pt x="150749" y="38587"/>
                    <a:pt x="160332" y="27163"/>
                    <a:pt x="157159" y="14406"/>
                  </a:cubicBezTo>
                  <a:cubicBezTo>
                    <a:pt x="155065" y="5839"/>
                    <a:pt x="147068" y="0"/>
                    <a:pt x="138246" y="0"/>
                  </a:cubicBezTo>
                  <a:lnTo>
                    <a:pt x="19504" y="0"/>
                  </a:lnTo>
                  <a:cubicBezTo>
                    <a:pt x="10682" y="0"/>
                    <a:pt x="2686" y="5839"/>
                    <a:pt x="591" y="14406"/>
                  </a:cubicBezTo>
                  <a:cubicBezTo>
                    <a:pt x="-2518" y="27163"/>
                    <a:pt x="7065" y="38587"/>
                    <a:pt x="19250" y="38587"/>
                  </a:cubicBezTo>
                  <a:lnTo>
                    <a:pt x="138500" y="3858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5" name="Google Shape;1185;p34"/>
            <p:cNvSpPr/>
            <p:nvPr/>
          </p:nvSpPr>
          <p:spPr>
            <a:xfrm>
              <a:off x="2278805" y="1052626"/>
              <a:ext cx="157790" cy="38586"/>
            </a:xfrm>
            <a:custGeom>
              <a:rect b="b" l="l" r="r" t="t"/>
              <a:pathLst>
                <a:path extrusionOk="0" h="38586" w="157790">
                  <a:moveTo>
                    <a:pt x="138519" y="38587"/>
                  </a:moveTo>
                  <a:cubicBezTo>
                    <a:pt x="150768" y="38587"/>
                    <a:pt x="160351" y="27163"/>
                    <a:pt x="157178" y="14406"/>
                  </a:cubicBezTo>
                  <a:cubicBezTo>
                    <a:pt x="155083" y="5839"/>
                    <a:pt x="147087" y="0"/>
                    <a:pt x="138265" y="0"/>
                  </a:cubicBezTo>
                  <a:lnTo>
                    <a:pt x="19523" y="0"/>
                  </a:lnTo>
                  <a:cubicBezTo>
                    <a:pt x="10701" y="0"/>
                    <a:pt x="2705" y="5839"/>
                    <a:pt x="610" y="14406"/>
                  </a:cubicBezTo>
                  <a:cubicBezTo>
                    <a:pt x="-2563" y="27163"/>
                    <a:pt x="7084" y="38587"/>
                    <a:pt x="19269" y="38587"/>
                  </a:cubicBezTo>
                  <a:lnTo>
                    <a:pt x="138519" y="3858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6" name="Google Shape;1186;p34"/>
            <p:cNvSpPr/>
            <p:nvPr/>
          </p:nvSpPr>
          <p:spPr>
            <a:xfrm>
              <a:off x="2278781" y="975580"/>
              <a:ext cx="157844" cy="38523"/>
            </a:xfrm>
            <a:custGeom>
              <a:rect b="b" l="l" r="r" t="t"/>
              <a:pathLst>
                <a:path extrusionOk="0" h="38523" w="157844">
                  <a:moveTo>
                    <a:pt x="0" y="19230"/>
                  </a:moveTo>
                  <a:cubicBezTo>
                    <a:pt x="0" y="29892"/>
                    <a:pt x="8631" y="38523"/>
                    <a:pt x="19293" y="38523"/>
                  </a:cubicBezTo>
                  <a:lnTo>
                    <a:pt x="138353" y="38523"/>
                  </a:lnTo>
                  <a:cubicBezTo>
                    <a:pt x="146984" y="38523"/>
                    <a:pt x="154790" y="33002"/>
                    <a:pt x="157075" y="24688"/>
                  </a:cubicBezTo>
                  <a:cubicBezTo>
                    <a:pt x="158598" y="19230"/>
                    <a:pt x="157773" y="14026"/>
                    <a:pt x="155362" y="9837"/>
                  </a:cubicBezTo>
                  <a:cubicBezTo>
                    <a:pt x="148761" y="12185"/>
                    <a:pt x="141717" y="13518"/>
                    <a:pt x="134291" y="13518"/>
                  </a:cubicBezTo>
                  <a:cubicBezTo>
                    <a:pt x="119631" y="13518"/>
                    <a:pt x="106176" y="8441"/>
                    <a:pt x="95514" y="0"/>
                  </a:cubicBezTo>
                  <a:lnTo>
                    <a:pt x="19293" y="0"/>
                  </a:lnTo>
                  <a:cubicBezTo>
                    <a:pt x="8695" y="0"/>
                    <a:pt x="0" y="8631"/>
                    <a:pt x="0" y="19293"/>
                  </a:cubicBezTo>
                  <a:lnTo>
                    <a:pt x="0" y="192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7" name="Google Shape;1187;p34"/>
            <p:cNvSpPr/>
            <p:nvPr/>
          </p:nvSpPr>
          <p:spPr>
            <a:xfrm>
              <a:off x="2278273" y="898407"/>
              <a:ext cx="72603" cy="38586"/>
            </a:xfrm>
            <a:custGeom>
              <a:rect b="b" l="l" r="r" t="t"/>
              <a:pathLst>
                <a:path extrusionOk="0" h="38586" w="72603">
                  <a:moveTo>
                    <a:pt x="0" y="19293"/>
                  </a:moveTo>
                  <a:cubicBezTo>
                    <a:pt x="0" y="29955"/>
                    <a:pt x="8631" y="38587"/>
                    <a:pt x="19293" y="38587"/>
                  </a:cubicBezTo>
                  <a:lnTo>
                    <a:pt x="72604" y="38587"/>
                  </a:lnTo>
                  <a:cubicBezTo>
                    <a:pt x="72096" y="35350"/>
                    <a:pt x="71779" y="31986"/>
                    <a:pt x="71779" y="28559"/>
                  </a:cubicBezTo>
                  <a:lnTo>
                    <a:pt x="71779" y="0"/>
                  </a:lnTo>
                  <a:lnTo>
                    <a:pt x="19293" y="0"/>
                  </a:lnTo>
                  <a:cubicBezTo>
                    <a:pt x="8695" y="0"/>
                    <a:pt x="0" y="8631"/>
                    <a:pt x="0" y="19293"/>
                  </a:cubicBezTo>
                  <a:lnTo>
                    <a:pt x="0" y="192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8" name="Google Shape;1188;p34"/>
            <p:cNvSpPr/>
            <p:nvPr/>
          </p:nvSpPr>
          <p:spPr>
            <a:xfrm>
              <a:off x="1930994" y="802004"/>
              <a:ext cx="200485" cy="384342"/>
            </a:xfrm>
            <a:custGeom>
              <a:rect b="b" l="l" r="r" t="t"/>
              <a:pathLst>
                <a:path extrusionOk="0" h="384342" w="200485">
                  <a:moveTo>
                    <a:pt x="130420" y="384342"/>
                  </a:moveTo>
                  <a:cubicBezTo>
                    <a:pt x="121281" y="374125"/>
                    <a:pt x="115696" y="360670"/>
                    <a:pt x="115696" y="345946"/>
                  </a:cubicBezTo>
                  <a:cubicBezTo>
                    <a:pt x="115696" y="331222"/>
                    <a:pt x="121281" y="317768"/>
                    <a:pt x="130420" y="307550"/>
                  </a:cubicBezTo>
                  <a:cubicBezTo>
                    <a:pt x="121281" y="297332"/>
                    <a:pt x="115696" y="283878"/>
                    <a:pt x="115696" y="269154"/>
                  </a:cubicBezTo>
                  <a:cubicBezTo>
                    <a:pt x="115696" y="254430"/>
                    <a:pt x="121281" y="240849"/>
                    <a:pt x="130547" y="230631"/>
                  </a:cubicBezTo>
                  <a:cubicBezTo>
                    <a:pt x="121345" y="220413"/>
                    <a:pt x="115696" y="206895"/>
                    <a:pt x="115696" y="192108"/>
                  </a:cubicBezTo>
                  <a:cubicBezTo>
                    <a:pt x="115696" y="179796"/>
                    <a:pt x="119631" y="168372"/>
                    <a:pt x="126231" y="158979"/>
                  </a:cubicBezTo>
                  <a:cubicBezTo>
                    <a:pt x="119568" y="149142"/>
                    <a:pt x="115696" y="137274"/>
                    <a:pt x="115696" y="124518"/>
                  </a:cubicBezTo>
                  <a:lnTo>
                    <a:pt x="115696" y="68732"/>
                  </a:lnTo>
                  <a:cubicBezTo>
                    <a:pt x="115696" y="58832"/>
                    <a:pt x="122931" y="50137"/>
                    <a:pt x="132768" y="49058"/>
                  </a:cubicBezTo>
                  <a:cubicBezTo>
                    <a:pt x="144382" y="47789"/>
                    <a:pt x="154219" y="56864"/>
                    <a:pt x="154219" y="68225"/>
                  </a:cubicBezTo>
                  <a:lnTo>
                    <a:pt x="154219" y="125152"/>
                  </a:lnTo>
                  <a:cubicBezTo>
                    <a:pt x="154219" y="125152"/>
                    <a:pt x="164437" y="148444"/>
                    <a:pt x="177257" y="148444"/>
                  </a:cubicBezTo>
                  <a:cubicBezTo>
                    <a:pt x="190077" y="148444"/>
                    <a:pt x="200548" y="138036"/>
                    <a:pt x="200485" y="125152"/>
                  </a:cubicBezTo>
                  <a:lnTo>
                    <a:pt x="200485" y="39348"/>
                  </a:lnTo>
                  <a:cubicBezTo>
                    <a:pt x="200548" y="29067"/>
                    <a:pt x="196550" y="19420"/>
                    <a:pt x="189315" y="12122"/>
                  </a:cubicBezTo>
                  <a:cubicBezTo>
                    <a:pt x="182017" y="4823"/>
                    <a:pt x="172370" y="825"/>
                    <a:pt x="162089" y="0"/>
                  </a:cubicBezTo>
                  <a:lnTo>
                    <a:pt x="134736" y="0"/>
                  </a:lnTo>
                  <a:cubicBezTo>
                    <a:pt x="133974" y="889"/>
                    <a:pt x="132578" y="1269"/>
                    <a:pt x="132578" y="1269"/>
                  </a:cubicBezTo>
                  <a:lnTo>
                    <a:pt x="69430" y="1269"/>
                  </a:lnTo>
                  <a:cubicBezTo>
                    <a:pt x="51597" y="1269"/>
                    <a:pt x="36873" y="11487"/>
                    <a:pt x="32113" y="30844"/>
                  </a:cubicBezTo>
                  <a:cubicBezTo>
                    <a:pt x="30082" y="39158"/>
                    <a:pt x="22657" y="44996"/>
                    <a:pt x="14089" y="44996"/>
                  </a:cubicBezTo>
                  <a:lnTo>
                    <a:pt x="0" y="44996"/>
                  </a:lnTo>
                  <a:lnTo>
                    <a:pt x="0" y="210830"/>
                  </a:lnTo>
                  <a:lnTo>
                    <a:pt x="31923" y="210830"/>
                  </a:lnTo>
                  <a:cubicBezTo>
                    <a:pt x="35604" y="210830"/>
                    <a:pt x="38587" y="207847"/>
                    <a:pt x="38587" y="204166"/>
                  </a:cubicBezTo>
                  <a:lnTo>
                    <a:pt x="38587" y="128897"/>
                  </a:lnTo>
                  <a:cubicBezTo>
                    <a:pt x="38587" y="127120"/>
                    <a:pt x="39285" y="125343"/>
                    <a:pt x="40554" y="124074"/>
                  </a:cubicBezTo>
                  <a:cubicBezTo>
                    <a:pt x="57182" y="107700"/>
                    <a:pt x="77110" y="119250"/>
                    <a:pt x="77110" y="135434"/>
                  </a:cubicBezTo>
                  <a:lnTo>
                    <a:pt x="77110" y="229425"/>
                  </a:lnTo>
                  <a:cubicBezTo>
                    <a:pt x="77110" y="240404"/>
                    <a:pt x="68161" y="249353"/>
                    <a:pt x="57182" y="249353"/>
                  </a:cubicBezTo>
                  <a:lnTo>
                    <a:pt x="0" y="249353"/>
                  </a:lnTo>
                  <a:lnTo>
                    <a:pt x="0" y="363272"/>
                  </a:lnTo>
                  <a:cubicBezTo>
                    <a:pt x="29511" y="363272"/>
                    <a:pt x="26592" y="384342"/>
                    <a:pt x="52676" y="384342"/>
                  </a:cubicBezTo>
                  <a:lnTo>
                    <a:pt x="130420" y="38434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9" name="Google Shape;1189;p34"/>
            <p:cNvSpPr/>
            <p:nvPr/>
          </p:nvSpPr>
          <p:spPr>
            <a:xfrm>
              <a:off x="2084241" y="1128467"/>
              <a:ext cx="157793" cy="38586"/>
            </a:xfrm>
            <a:custGeom>
              <a:rect b="b" l="l" r="r" t="t"/>
              <a:pathLst>
                <a:path extrusionOk="0" h="38586" w="157793">
                  <a:moveTo>
                    <a:pt x="157794" y="19293"/>
                  </a:moveTo>
                  <a:cubicBezTo>
                    <a:pt x="157794" y="8631"/>
                    <a:pt x="149162" y="0"/>
                    <a:pt x="138500" y="0"/>
                  </a:cubicBezTo>
                  <a:lnTo>
                    <a:pt x="19504" y="0"/>
                  </a:lnTo>
                  <a:cubicBezTo>
                    <a:pt x="10682" y="0"/>
                    <a:pt x="2686" y="5839"/>
                    <a:pt x="591" y="14406"/>
                  </a:cubicBezTo>
                  <a:cubicBezTo>
                    <a:pt x="-2518" y="27163"/>
                    <a:pt x="7065" y="38587"/>
                    <a:pt x="19250" y="38587"/>
                  </a:cubicBezTo>
                  <a:lnTo>
                    <a:pt x="138500" y="38587"/>
                  </a:lnTo>
                  <a:cubicBezTo>
                    <a:pt x="149162" y="38587"/>
                    <a:pt x="157794" y="29955"/>
                    <a:pt x="157794" y="19293"/>
                  </a:cubicBezTo>
                  <a:lnTo>
                    <a:pt x="157794" y="192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0" name="Google Shape;1190;p34"/>
            <p:cNvSpPr/>
            <p:nvPr/>
          </p:nvSpPr>
          <p:spPr>
            <a:xfrm>
              <a:off x="2084223" y="1052626"/>
              <a:ext cx="157790" cy="38586"/>
            </a:xfrm>
            <a:custGeom>
              <a:rect b="b" l="l" r="r" t="t"/>
              <a:pathLst>
                <a:path extrusionOk="0" h="38586" w="157790">
                  <a:moveTo>
                    <a:pt x="138519" y="38587"/>
                  </a:moveTo>
                  <a:cubicBezTo>
                    <a:pt x="150768" y="38587"/>
                    <a:pt x="160351" y="27163"/>
                    <a:pt x="157178" y="14406"/>
                  </a:cubicBezTo>
                  <a:cubicBezTo>
                    <a:pt x="155083" y="5839"/>
                    <a:pt x="147087" y="0"/>
                    <a:pt x="138265" y="0"/>
                  </a:cubicBezTo>
                  <a:lnTo>
                    <a:pt x="19523" y="0"/>
                  </a:lnTo>
                  <a:cubicBezTo>
                    <a:pt x="10701" y="0"/>
                    <a:pt x="2705" y="5839"/>
                    <a:pt x="610" y="14406"/>
                  </a:cubicBezTo>
                  <a:cubicBezTo>
                    <a:pt x="-2563" y="27163"/>
                    <a:pt x="7084" y="38587"/>
                    <a:pt x="19269" y="38587"/>
                  </a:cubicBezTo>
                  <a:lnTo>
                    <a:pt x="138519" y="3858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1" name="Google Shape;1191;p34"/>
            <p:cNvSpPr/>
            <p:nvPr/>
          </p:nvSpPr>
          <p:spPr>
            <a:xfrm>
              <a:off x="2084127" y="975516"/>
              <a:ext cx="157820" cy="38586"/>
            </a:xfrm>
            <a:custGeom>
              <a:rect b="b" l="l" r="r" t="t"/>
              <a:pathLst>
                <a:path extrusionOk="0" h="38586" w="157820">
                  <a:moveTo>
                    <a:pt x="23553" y="13581"/>
                  </a:moveTo>
                  <a:cubicBezTo>
                    <a:pt x="16191" y="13581"/>
                    <a:pt x="9083" y="12312"/>
                    <a:pt x="2483" y="9901"/>
                  </a:cubicBezTo>
                  <a:cubicBezTo>
                    <a:pt x="71" y="14153"/>
                    <a:pt x="-754" y="19357"/>
                    <a:pt x="769" y="24751"/>
                  </a:cubicBezTo>
                  <a:cubicBezTo>
                    <a:pt x="3117" y="33065"/>
                    <a:pt x="10924" y="38587"/>
                    <a:pt x="19491" y="38587"/>
                  </a:cubicBezTo>
                  <a:lnTo>
                    <a:pt x="138297" y="38587"/>
                  </a:lnTo>
                  <a:cubicBezTo>
                    <a:pt x="147119" y="38587"/>
                    <a:pt x="155115" y="32748"/>
                    <a:pt x="157210" y="24180"/>
                  </a:cubicBezTo>
                  <a:cubicBezTo>
                    <a:pt x="160383" y="11424"/>
                    <a:pt x="150736" y="0"/>
                    <a:pt x="138551" y="0"/>
                  </a:cubicBezTo>
                  <a:lnTo>
                    <a:pt x="62330" y="0"/>
                  </a:lnTo>
                  <a:cubicBezTo>
                    <a:pt x="51668" y="8441"/>
                    <a:pt x="38213" y="13518"/>
                    <a:pt x="23553" y="13518"/>
                  </a:cubicBezTo>
                  <a:lnTo>
                    <a:pt x="23553" y="1351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2" name="Google Shape;1192;p34"/>
            <p:cNvSpPr/>
            <p:nvPr/>
          </p:nvSpPr>
          <p:spPr>
            <a:xfrm>
              <a:off x="2169304" y="898407"/>
              <a:ext cx="72560" cy="38586"/>
            </a:xfrm>
            <a:custGeom>
              <a:rect b="b" l="l" r="r" t="t"/>
              <a:pathLst>
                <a:path extrusionOk="0" h="38586" w="72560">
                  <a:moveTo>
                    <a:pt x="825" y="0"/>
                  </a:moveTo>
                  <a:lnTo>
                    <a:pt x="825" y="28559"/>
                  </a:lnTo>
                  <a:cubicBezTo>
                    <a:pt x="825" y="31986"/>
                    <a:pt x="508" y="35286"/>
                    <a:pt x="0" y="38587"/>
                  </a:cubicBezTo>
                  <a:lnTo>
                    <a:pt x="53057" y="38587"/>
                  </a:lnTo>
                  <a:cubicBezTo>
                    <a:pt x="61878" y="38587"/>
                    <a:pt x="69875" y="32748"/>
                    <a:pt x="71969" y="24180"/>
                  </a:cubicBezTo>
                  <a:cubicBezTo>
                    <a:pt x="75079" y="11424"/>
                    <a:pt x="65496" y="0"/>
                    <a:pt x="53310" y="0"/>
                  </a:cubicBezTo>
                  <a:lnTo>
                    <a:pt x="825"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93" name="Google Shape;1193;p34"/>
          <p:cNvGrpSpPr/>
          <p:nvPr/>
        </p:nvGrpSpPr>
        <p:grpSpPr>
          <a:xfrm>
            <a:off x="2553501" y="1401059"/>
            <a:ext cx="278239" cy="277753"/>
            <a:chOff x="3149898" y="665119"/>
            <a:chExt cx="659335" cy="658183"/>
          </a:xfrm>
        </p:grpSpPr>
        <p:sp>
          <p:nvSpPr>
            <p:cNvPr id="1194" name="Google Shape;1194;p34"/>
            <p:cNvSpPr/>
            <p:nvPr/>
          </p:nvSpPr>
          <p:spPr>
            <a:xfrm>
              <a:off x="3546926" y="665119"/>
              <a:ext cx="183991" cy="267305"/>
            </a:xfrm>
            <a:custGeom>
              <a:rect b="b" l="l" r="r" t="t"/>
              <a:pathLst>
                <a:path extrusionOk="0" h="267305" w="183991">
                  <a:moveTo>
                    <a:pt x="183928" y="19793"/>
                  </a:moveTo>
                  <a:cubicBezTo>
                    <a:pt x="183928" y="9892"/>
                    <a:pt x="176693" y="1198"/>
                    <a:pt x="166856" y="119"/>
                  </a:cubicBezTo>
                  <a:cubicBezTo>
                    <a:pt x="155242" y="-1151"/>
                    <a:pt x="145405" y="7925"/>
                    <a:pt x="145405" y="19285"/>
                  </a:cubicBezTo>
                  <a:lnTo>
                    <a:pt x="145405" y="32168"/>
                  </a:lnTo>
                  <a:lnTo>
                    <a:pt x="12891" y="32168"/>
                  </a:lnTo>
                  <a:cubicBezTo>
                    <a:pt x="1848" y="32168"/>
                    <a:pt x="-4054" y="45115"/>
                    <a:pt x="3181" y="53429"/>
                  </a:cubicBezTo>
                  <a:lnTo>
                    <a:pt x="40435" y="96395"/>
                  </a:lnTo>
                  <a:lnTo>
                    <a:pt x="3181" y="139360"/>
                  </a:lnTo>
                  <a:cubicBezTo>
                    <a:pt x="-4054" y="147674"/>
                    <a:pt x="1911" y="160621"/>
                    <a:pt x="12891" y="160621"/>
                  </a:cubicBezTo>
                  <a:lnTo>
                    <a:pt x="145405" y="160621"/>
                  </a:lnTo>
                  <a:lnTo>
                    <a:pt x="145405" y="267305"/>
                  </a:lnTo>
                  <a:lnTo>
                    <a:pt x="183992" y="267305"/>
                  </a:lnTo>
                  <a:lnTo>
                    <a:pt x="183992" y="197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5" name="Google Shape;1195;p34"/>
            <p:cNvSpPr/>
            <p:nvPr/>
          </p:nvSpPr>
          <p:spPr>
            <a:xfrm>
              <a:off x="3149898" y="1201070"/>
              <a:ext cx="187665" cy="122169"/>
            </a:xfrm>
            <a:custGeom>
              <a:rect b="b" l="l" r="r" t="t"/>
              <a:pathLst>
                <a:path extrusionOk="0" h="122169" w="187665">
                  <a:moveTo>
                    <a:pt x="174782" y="63"/>
                  </a:moveTo>
                  <a:lnTo>
                    <a:pt x="0" y="63"/>
                  </a:lnTo>
                  <a:lnTo>
                    <a:pt x="0" y="122170"/>
                  </a:lnTo>
                  <a:lnTo>
                    <a:pt x="187665" y="122170"/>
                  </a:lnTo>
                  <a:lnTo>
                    <a:pt x="187665" y="12883"/>
                  </a:lnTo>
                  <a:cubicBezTo>
                    <a:pt x="187665" y="5775"/>
                    <a:pt x="181890" y="0"/>
                    <a:pt x="17478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6" name="Google Shape;1196;p34"/>
            <p:cNvSpPr/>
            <p:nvPr/>
          </p:nvSpPr>
          <p:spPr>
            <a:xfrm>
              <a:off x="3621568" y="971074"/>
              <a:ext cx="187665" cy="352165"/>
            </a:xfrm>
            <a:custGeom>
              <a:rect b="b" l="l" r="r" t="t"/>
              <a:pathLst>
                <a:path extrusionOk="0" h="352165" w="187665">
                  <a:moveTo>
                    <a:pt x="0" y="12820"/>
                  </a:moveTo>
                  <a:lnTo>
                    <a:pt x="0" y="352166"/>
                  </a:lnTo>
                  <a:lnTo>
                    <a:pt x="187665" y="352166"/>
                  </a:lnTo>
                  <a:lnTo>
                    <a:pt x="187665" y="0"/>
                  </a:lnTo>
                  <a:lnTo>
                    <a:pt x="12883" y="0"/>
                  </a:lnTo>
                  <a:cubicBezTo>
                    <a:pt x="5775" y="0"/>
                    <a:pt x="0" y="5775"/>
                    <a:pt x="0" y="12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7" name="Google Shape;1197;p34"/>
            <p:cNvSpPr/>
            <p:nvPr/>
          </p:nvSpPr>
          <p:spPr>
            <a:xfrm>
              <a:off x="3376086" y="1088039"/>
              <a:ext cx="206958" cy="235263"/>
            </a:xfrm>
            <a:custGeom>
              <a:rect b="b" l="l" r="r" t="t"/>
              <a:pathLst>
                <a:path extrusionOk="0" h="235263" w="206958">
                  <a:moveTo>
                    <a:pt x="194075" y="0"/>
                  </a:moveTo>
                  <a:lnTo>
                    <a:pt x="12883" y="0"/>
                  </a:lnTo>
                  <a:cubicBezTo>
                    <a:pt x="5775" y="0"/>
                    <a:pt x="0" y="5775"/>
                    <a:pt x="0" y="12883"/>
                  </a:cubicBezTo>
                  <a:lnTo>
                    <a:pt x="0" y="235264"/>
                  </a:lnTo>
                  <a:lnTo>
                    <a:pt x="206958" y="235264"/>
                  </a:lnTo>
                  <a:lnTo>
                    <a:pt x="206958" y="12883"/>
                  </a:lnTo>
                  <a:cubicBezTo>
                    <a:pt x="206958" y="5775"/>
                    <a:pt x="201183" y="0"/>
                    <a:pt x="1940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8" name="Google Shape;1198;p34"/>
            <p:cNvSpPr/>
            <p:nvPr/>
          </p:nvSpPr>
          <p:spPr>
            <a:xfrm>
              <a:off x="3186327" y="840273"/>
              <a:ext cx="115632" cy="115632"/>
            </a:xfrm>
            <a:custGeom>
              <a:rect b="b" l="l" r="r" t="t"/>
              <a:pathLst>
                <a:path extrusionOk="0" h="115632" w="115632">
                  <a:moveTo>
                    <a:pt x="115633" y="57816"/>
                  </a:moveTo>
                  <a:cubicBezTo>
                    <a:pt x="115633" y="89747"/>
                    <a:pt x="89748" y="115633"/>
                    <a:pt x="57817" y="115633"/>
                  </a:cubicBezTo>
                  <a:cubicBezTo>
                    <a:pt x="25885" y="115633"/>
                    <a:pt x="0" y="89747"/>
                    <a:pt x="0" y="57816"/>
                  </a:cubicBezTo>
                  <a:cubicBezTo>
                    <a:pt x="0" y="25885"/>
                    <a:pt x="25885" y="0"/>
                    <a:pt x="57817" y="0"/>
                  </a:cubicBezTo>
                  <a:cubicBezTo>
                    <a:pt x="89748" y="0"/>
                    <a:pt x="115633" y="25885"/>
                    <a:pt x="115633" y="5781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9" name="Google Shape;1199;p34"/>
            <p:cNvSpPr/>
            <p:nvPr/>
          </p:nvSpPr>
          <p:spPr>
            <a:xfrm>
              <a:off x="3167955" y="974882"/>
              <a:ext cx="152439" cy="187665"/>
            </a:xfrm>
            <a:custGeom>
              <a:rect b="b" l="l" r="r" t="t"/>
              <a:pathLst>
                <a:path extrusionOk="0" h="187665" w="152439">
                  <a:moveTo>
                    <a:pt x="92435" y="0"/>
                  </a:moveTo>
                  <a:lnTo>
                    <a:pt x="59941" y="0"/>
                  </a:lnTo>
                  <a:cubicBezTo>
                    <a:pt x="32905" y="0"/>
                    <a:pt x="10502" y="20943"/>
                    <a:pt x="8662" y="47916"/>
                  </a:cubicBezTo>
                  <a:lnTo>
                    <a:pt x="30" y="173957"/>
                  </a:lnTo>
                  <a:cubicBezTo>
                    <a:pt x="-477" y="181382"/>
                    <a:pt x="5425" y="187665"/>
                    <a:pt x="12850" y="187665"/>
                  </a:cubicBezTo>
                  <a:lnTo>
                    <a:pt x="139590" y="187665"/>
                  </a:lnTo>
                  <a:cubicBezTo>
                    <a:pt x="147015" y="187665"/>
                    <a:pt x="152917" y="181382"/>
                    <a:pt x="152409" y="173957"/>
                  </a:cubicBezTo>
                  <a:lnTo>
                    <a:pt x="143778" y="47916"/>
                  </a:lnTo>
                  <a:cubicBezTo>
                    <a:pt x="141938" y="20943"/>
                    <a:pt x="119535" y="0"/>
                    <a:pt x="92499" y="0"/>
                  </a:cubicBezTo>
                  <a:lnTo>
                    <a:pt x="92499"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200" name="Google Shape;1200;p34"/>
          <p:cNvGrpSpPr/>
          <p:nvPr/>
        </p:nvGrpSpPr>
        <p:grpSpPr>
          <a:xfrm>
            <a:off x="1043593" y="1401173"/>
            <a:ext cx="277687" cy="277446"/>
            <a:chOff x="726815" y="665428"/>
            <a:chExt cx="658065" cy="657494"/>
          </a:xfrm>
        </p:grpSpPr>
        <p:sp>
          <p:nvSpPr>
            <p:cNvPr id="1201" name="Google Shape;1201;p34"/>
            <p:cNvSpPr/>
            <p:nvPr/>
          </p:nvSpPr>
          <p:spPr>
            <a:xfrm>
              <a:off x="726815" y="665428"/>
              <a:ext cx="289843" cy="657494"/>
            </a:xfrm>
            <a:custGeom>
              <a:rect b="b" l="l" r="r" t="t"/>
              <a:pathLst>
                <a:path extrusionOk="0" h="657494" w="289843">
                  <a:moveTo>
                    <a:pt x="289209" y="256334"/>
                  </a:moveTo>
                  <a:cubicBezTo>
                    <a:pt x="289209" y="242562"/>
                    <a:pt x="279308" y="230377"/>
                    <a:pt x="265663" y="228410"/>
                  </a:cubicBezTo>
                  <a:cubicBezTo>
                    <a:pt x="248591" y="225934"/>
                    <a:pt x="233931" y="239135"/>
                    <a:pt x="233931" y="255699"/>
                  </a:cubicBezTo>
                  <a:lnTo>
                    <a:pt x="233931" y="420644"/>
                  </a:lnTo>
                  <a:cubicBezTo>
                    <a:pt x="233931" y="430545"/>
                    <a:pt x="226696" y="439176"/>
                    <a:pt x="216859" y="440318"/>
                  </a:cubicBezTo>
                  <a:cubicBezTo>
                    <a:pt x="205245" y="441588"/>
                    <a:pt x="195344" y="432512"/>
                    <a:pt x="195344" y="421152"/>
                  </a:cubicBezTo>
                  <a:lnTo>
                    <a:pt x="195344" y="256715"/>
                  </a:lnTo>
                  <a:cubicBezTo>
                    <a:pt x="195344" y="224221"/>
                    <a:pt x="218573" y="197121"/>
                    <a:pt x="249353" y="191029"/>
                  </a:cubicBezTo>
                  <a:lnTo>
                    <a:pt x="249353" y="37190"/>
                  </a:lnTo>
                  <a:cubicBezTo>
                    <a:pt x="249353" y="16691"/>
                    <a:pt x="232598" y="0"/>
                    <a:pt x="211909" y="0"/>
                  </a:cubicBezTo>
                  <a:cubicBezTo>
                    <a:pt x="193821" y="0"/>
                    <a:pt x="178272" y="12883"/>
                    <a:pt x="175099" y="30527"/>
                  </a:cubicBezTo>
                  <a:lnTo>
                    <a:pt x="110111" y="385992"/>
                  </a:lnTo>
                  <a:cubicBezTo>
                    <a:pt x="105225" y="412775"/>
                    <a:pt x="88406" y="435876"/>
                    <a:pt x="64353" y="448886"/>
                  </a:cubicBezTo>
                  <a:lnTo>
                    <a:pt x="0" y="483665"/>
                  </a:lnTo>
                  <a:lnTo>
                    <a:pt x="0" y="657495"/>
                  </a:lnTo>
                  <a:lnTo>
                    <a:pt x="109667" y="601773"/>
                  </a:lnTo>
                  <a:cubicBezTo>
                    <a:pt x="119758" y="596632"/>
                    <a:pt x="131245" y="594728"/>
                    <a:pt x="142478" y="596315"/>
                  </a:cubicBezTo>
                  <a:lnTo>
                    <a:pt x="172370" y="600567"/>
                  </a:lnTo>
                  <a:cubicBezTo>
                    <a:pt x="189125" y="602915"/>
                    <a:pt x="206133" y="598980"/>
                    <a:pt x="220096" y="589524"/>
                  </a:cubicBezTo>
                  <a:lnTo>
                    <a:pt x="260332" y="562234"/>
                  </a:lnTo>
                  <a:cubicBezTo>
                    <a:pt x="278737" y="549795"/>
                    <a:pt x="289780" y="529105"/>
                    <a:pt x="289843" y="507020"/>
                  </a:cubicBezTo>
                  <a:lnTo>
                    <a:pt x="289145" y="507020"/>
                  </a:lnTo>
                  <a:lnTo>
                    <a:pt x="289145" y="25633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2" name="Google Shape;1202;p34"/>
            <p:cNvSpPr/>
            <p:nvPr/>
          </p:nvSpPr>
          <p:spPr>
            <a:xfrm>
              <a:off x="1095037" y="665428"/>
              <a:ext cx="289843" cy="657494"/>
            </a:xfrm>
            <a:custGeom>
              <a:rect b="b" l="l" r="r" t="t"/>
              <a:pathLst>
                <a:path extrusionOk="0" h="657494" w="289843">
                  <a:moveTo>
                    <a:pt x="225554" y="448886"/>
                  </a:moveTo>
                  <a:cubicBezTo>
                    <a:pt x="201501" y="435876"/>
                    <a:pt x="184682" y="412775"/>
                    <a:pt x="179796" y="385992"/>
                  </a:cubicBezTo>
                  <a:lnTo>
                    <a:pt x="114808" y="30527"/>
                  </a:lnTo>
                  <a:cubicBezTo>
                    <a:pt x="111571" y="12820"/>
                    <a:pt x="96086" y="0"/>
                    <a:pt x="77998" y="0"/>
                  </a:cubicBezTo>
                  <a:cubicBezTo>
                    <a:pt x="57309" y="0"/>
                    <a:pt x="40554" y="16628"/>
                    <a:pt x="40554" y="37190"/>
                  </a:cubicBezTo>
                  <a:lnTo>
                    <a:pt x="40554" y="191092"/>
                  </a:lnTo>
                  <a:cubicBezTo>
                    <a:pt x="71271" y="197121"/>
                    <a:pt x="94562" y="224284"/>
                    <a:pt x="94562" y="256778"/>
                  </a:cubicBezTo>
                  <a:lnTo>
                    <a:pt x="94562" y="420708"/>
                  </a:lnTo>
                  <a:cubicBezTo>
                    <a:pt x="94562" y="430608"/>
                    <a:pt x="87327" y="439239"/>
                    <a:pt x="77490" y="440382"/>
                  </a:cubicBezTo>
                  <a:cubicBezTo>
                    <a:pt x="65876" y="441651"/>
                    <a:pt x="55976" y="432576"/>
                    <a:pt x="55976" y="421215"/>
                  </a:cubicBezTo>
                  <a:lnTo>
                    <a:pt x="55976" y="256398"/>
                  </a:lnTo>
                  <a:cubicBezTo>
                    <a:pt x="55976" y="242626"/>
                    <a:pt x="46075" y="230440"/>
                    <a:pt x="32430" y="228473"/>
                  </a:cubicBezTo>
                  <a:cubicBezTo>
                    <a:pt x="15358" y="225998"/>
                    <a:pt x="698" y="239199"/>
                    <a:pt x="698" y="255763"/>
                  </a:cubicBezTo>
                  <a:lnTo>
                    <a:pt x="698" y="507020"/>
                  </a:lnTo>
                  <a:lnTo>
                    <a:pt x="0" y="507020"/>
                  </a:lnTo>
                  <a:cubicBezTo>
                    <a:pt x="127" y="529105"/>
                    <a:pt x="11106" y="549795"/>
                    <a:pt x="29511" y="562234"/>
                  </a:cubicBezTo>
                  <a:lnTo>
                    <a:pt x="69748" y="589524"/>
                  </a:lnTo>
                  <a:cubicBezTo>
                    <a:pt x="83710" y="598980"/>
                    <a:pt x="100719" y="602915"/>
                    <a:pt x="117473" y="600567"/>
                  </a:cubicBezTo>
                  <a:lnTo>
                    <a:pt x="147365" y="596315"/>
                  </a:lnTo>
                  <a:cubicBezTo>
                    <a:pt x="158598" y="594728"/>
                    <a:pt x="170085" y="596632"/>
                    <a:pt x="180176" y="601773"/>
                  </a:cubicBezTo>
                  <a:lnTo>
                    <a:pt x="289843" y="657495"/>
                  </a:lnTo>
                  <a:lnTo>
                    <a:pt x="289843" y="483665"/>
                  </a:lnTo>
                  <a:lnTo>
                    <a:pt x="225554" y="44888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3" name="Google Shape;1203;p34"/>
            <p:cNvSpPr/>
            <p:nvPr/>
          </p:nvSpPr>
          <p:spPr>
            <a:xfrm>
              <a:off x="1276916" y="690486"/>
              <a:ext cx="74528" cy="66775"/>
            </a:xfrm>
            <a:custGeom>
              <a:rect b="b" l="l" r="r" t="t"/>
              <a:pathLst>
                <a:path extrusionOk="0" h="66775" w="74528">
                  <a:moveTo>
                    <a:pt x="19304" y="66775"/>
                  </a:moveTo>
                  <a:cubicBezTo>
                    <a:pt x="23493" y="66775"/>
                    <a:pt x="27681" y="65443"/>
                    <a:pt x="31172" y="62650"/>
                  </a:cubicBezTo>
                  <a:lnTo>
                    <a:pt x="67156" y="34408"/>
                  </a:lnTo>
                  <a:cubicBezTo>
                    <a:pt x="75534" y="27808"/>
                    <a:pt x="76993" y="15750"/>
                    <a:pt x="70393" y="7372"/>
                  </a:cubicBezTo>
                  <a:cubicBezTo>
                    <a:pt x="63793" y="-1005"/>
                    <a:pt x="51734" y="-2465"/>
                    <a:pt x="43357" y="4136"/>
                  </a:cubicBezTo>
                  <a:lnTo>
                    <a:pt x="7372" y="32378"/>
                  </a:lnTo>
                  <a:cubicBezTo>
                    <a:pt x="-1005" y="38978"/>
                    <a:pt x="-2465" y="51036"/>
                    <a:pt x="4136" y="59414"/>
                  </a:cubicBezTo>
                  <a:cubicBezTo>
                    <a:pt x="7944" y="64237"/>
                    <a:pt x="13592" y="66775"/>
                    <a:pt x="19304" y="6677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4" name="Google Shape;1204;p34"/>
            <p:cNvSpPr/>
            <p:nvPr/>
          </p:nvSpPr>
          <p:spPr>
            <a:xfrm>
              <a:off x="1307785" y="917715"/>
              <a:ext cx="77016" cy="52597"/>
            </a:xfrm>
            <a:custGeom>
              <a:rect b="b" l="l" r="r" t="t"/>
              <a:pathLst>
                <a:path extrusionOk="0" h="52597" w="77016">
                  <a:moveTo>
                    <a:pt x="64402" y="15344"/>
                  </a:moveTo>
                  <a:lnTo>
                    <a:pt x="25879" y="1191"/>
                  </a:lnTo>
                  <a:cubicBezTo>
                    <a:pt x="15915" y="-2490"/>
                    <a:pt x="4809" y="2651"/>
                    <a:pt x="1191" y="12615"/>
                  </a:cubicBezTo>
                  <a:cubicBezTo>
                    <a:pt x="-2490" y="22579"/>
                    <a:pt x="2651" y="33685"/>
                    <a:pt x="12615" y="37303"/>
                  </a:cubicBezTo>
                  <a:cubicBezTo>
                    <a:pt x="12615" y="37303"/>
                    <a:pt x="55580" y="52598"/>
                    <a:pt x="57738" y="52598"/>
                  </a:cubicBezTo>
                  <a:cubicBezTo>
                    <a:pt x="65608" y="52598"/>
                    <a:pt x="72970" y="47774"/>
                    <a:pt x="75826" y="39968"/>
                  </a:cubicBezTo>
                  <a:cubicBezTo>
                    <a:pt x="79507" y="30004"/>
                    <a:pt x="74366" y="18898"/>
                    <a:pt x="64402" y="15280"/>
                  </a:cubicBezTo>
                  <a:lnTo>
                    <a:pt x="64402" y="1528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5" name="Google Shape;1205;p34"/>
            <p:cNvSpPr/>
            <p:nvPr/>
          </p:nvSpPr>
          <p:spPr>
            <a:xfrm>
              <a:off x="1293661" y="807315"/>
              <a:ext cx="91176" cy="47492"/>
            </a:xfrm>
            <a:custGeom>
              <a:rect b="b" l="l" r="r" t="t"/>
              <a:pathLst>
                <a:path extrusionOk="0" h="47492" w="91176">
                  <a:moveTo>
                    <a:pt x="274" y="31499"/>
                  </a:moveTo>
                  <a:cubicBezTo>
                    <a:pt x="1861" y="40892"/>
                    <a:pt x="10048" y="47492"/>
                    <a:pt x="19250" y="47492"/>
                  </a:cubicBezTo>
                  <a:cubicBezTo>
                    <a:pt x="20329" y="47492"/>
                    <a:pt x="75163" y="38226"/>
                    <a:pt x="75163" y="38226"/>
                  </a:cubicBezTo>
                  <a:cubicBezTo>
                    <a:pt x="85634" y="36449"/>
                    <a:pt x="92679" y="26485"/>
                    <a:pt x="90902" y="16014"/>
                  </a:cubicBezTo>
                  <a:cubicBezTo>
                    <a:pt x="89125" y="5542"/>
                    <a:pt x="79161" y="-1503"/>
                    <a:pt x="68689" y="274"/>
                  </a:cubicBezTo>
                  <a:lnTo>
                    <a:pt x="16013" y="9286"/>
                  </a:lnTo>
                  <a:cubicBezTo>
                    <a:pt x="5542" y="11063"/>
                    <a:pt x="-1503" y="21027"/>
                    <a:pt x="274" y="31499"/>
                  </a:cubicBezTo>
                  <a:lnTo>
                    <a:pt x="274" y="3149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6" name="Google Shape;1206;p34"/>
            <p:cNvSpPr/>
            <p:nvPr/>
          </p:nvSpPr>
          <p:spPr>
            <a:xfrm>
              <a:off x="760758" y="690486"/>
              <a:ext cx="74528" cy="66775"/>
            </a:xfrm>
            <a:custGeom>
              <a:rect b="b" l="l" r="r" t="t"/>
              <a:pathLst>
                <a:path extrusionOk="0" h="66775" w="74528">
                  <a:moveTo>
                    <a:pt x="7372" y="34408"/>
                  </a:moveTo>
                  <a:lnTo>
                    <a:pt x="43357" y="62650"/>
                  </a:lnTo>
                  <a:cubicBezTo>
                    <a:pt x="46911" y="65443"/>
                    <a:pt x="51100" y="66775"/>
                    <a:pt x="55225" y="66775"/>
                  </a:cubicBezTo>
                  <a:cubicBezTo>
                    <a:pt x="60937" y="66775"/>
                    <a:pt x="66585" y="64237"/>
                    <a:pt x="70393" y="59414"/>
                  </a:cubicBezTo>
                  <a:cubicBezTo>
                    <a:pt x="76993" y="51036"/>
                    <a:pt x="75534" y="38914"/>
                    <a:pt x="67156" y="32378"/>
                  </a:cubicBezTo>
                  <a:lnTo>
                    <a:pt x="31172" y="4136"/>
                  </a:lnTo>
                  <a:cubicBezTo>
                    <a:pt x="22794" y="-2465"/>
                    <a:pt x="10673" y="-1005"/>
                    <a:pt x="4136" y="7372"/>
                  </a:cubicBezTo>
                  <a:cubicBezTo>
                    <a:pt x="-2465" y="15750"/>
                    <a:pt x="-1005" y="27872"/>
                    <a:pt x="7372" y="3440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7" name="Google Shape;1207;p34"/>
            <p:cNvSpPr/>
            <p:nvPr/>
          </p:nvSpPr>
          <p:spPr>
            <a:xfrm>
              <a:off x="727337" y="917778"/>
              <a:ext cx="77016" cy="52597"/>
            </a:xfrm>
            <a:custGeom>
              <a:rect b="b" l="l" r="r" t="t"/>
              <a:pathLst>
                <a:path extrusionOk="0" h="52597" w="77016">
                  <a:moveTo>
                    <a:pt x="51138" y="1128"/>
                  </a:moveTo>
                  <a:lnTo>
                    <a:pt x="12615" y="15280"/>
                  </a:lnTo>
                  <a:cubicBezTo>
                    <a:pt x="2651" y="18961"/>
                    <a:pt x="-2490" y="30004"/>
                    <a:pt x="1191" y="39968"/>
                  </a:cubicBezTo>
                  <a:cubicBezTo>
                    <a:pt x="4047" y="47774"/>
                    <a:pt x="11409" y="52598"/>
                    <a:pt x="19279" y="52598"/>
                  </a:cubicBezTo>
                  <a:cubicBezTo>
                    <a:pt x="21500" y="52598"/>
                    <a:pt x="64402" y="37303"/>
                    <a:pt x="64402" y="37303"/>
                  </a:cubicBezTo>
                  <a:cubicBezTo>
                    <a:pt x="74366" y="33622"/>
                    <a:pt x="79507" y="22579"/>
                    <a:pt x="75826" y="12615"/>
                  </a:cubicBezTo>
                  <a:cubicBezTo>
                    <a:pt x="72145" y="2651"/>
                    <a:pt x="61102" y="-2490"/>
                    <a:pt x="51138" y="1191"/>
                  </a:cubicBezTo>
                  <a:lnTo>
                    <a:pt x="51138" y="119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8" name="Google Shape;1208;p34"/>
            <p:cNvSpPr/>
            <p:nvPr/>
          </p:nvSpPr>
          <p:spPr>
            <a:xfrm>
              <a:off x="727365" y="807315"/>
              <a:ext cx="91176" cy="47492"/>
            </a:xfrm>
            <a:custGeom>
              <a:rect b="b" l="l" r="r" t="t"/>
              <a:pathLst>
                <a:path extrusionOk="0" h="47492" w="91176">
                  <a:moveTo>
                    <a:pt x="16014" y="38226"/>
                  </a:moveTo>
                  <a:cubicBezTo>
                    <a:pt x="16014" y="38226"/>
                    <a:pt x="70847" y="47492"/>
                    <a:pt x="71926" y="47492"/>
                  </a:cubicBezTo>
                  <a:cubicBezTo>
                    <a:pt x="81128" y="47492"/>
                    <a:pt x="89315" y="40828"/>
                    <a:pt x="90902" y="31499"/>
                  </a:cubicBezTo>
                  <a:cubicBezTo>
                    <a:pt x="92679" y="21027"/>
                    <a:pt x="85634" y="11063"/>
                    <a:pt x="75163" y="9286"/>
                  </a:cubicBezTo>
                  <a:lnTo>
                    <a:pt x="22487" y="274"/>
                  </a:lnTo>
                  <a:cubicBezTo>
                    <a:pt x="12015" y="-1503"/>
                    <a:pt x="2051" y="5542"/>
                    <a:pt x="274" y="16014"/>
                  </a:cubicBezTo>
                  <a:cubicBezTo>
                    <a:pt x="-1503" y="26485"/>
                    <a:pt x="5542" y="36449"/>
                    <a:pt x="16014" y="3822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2" name="Shape 1212"/>
        <p:cNvGrpSpPr/>
        <p:nvPr/>
      </p:nvGrpSpPr>
      <p:grpSpPr>
        <a:xfrm>
          <a:off x="0" y="0"/>
          <a:ext cx="0" cy="0"/>
          <a:chOff x="0" y="0"/>
          <a:chExt cx="0" cy="0"/>
        </a:xfrm>
      </p:grpSpPr>
      <p:sp>
        <p:nvSpPr>
          <p:cNvPr id="1213" name="Google Shape;1213;p35"/>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Alternative resources</a:t>
            </a:r>
            <a:endParaRPr sz="2820"/>
          </a:p>
        </p:txBody>
      </p:sp>
      <p:sp>
        <p:nvSpPr>
          <p:cNvPr id="1214" name="Google Shape;1214;p35"/>
          <p:cNvSpPr txBox="1"/>
          <p:nvPr/>
        </p:nvSpPr>
        <p:spPr>
          <a:xfrm>
            <a:off x="720025" y="1261450"/>
            <a:ext cx="7717500" cy="173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Here’s an assortment of alternative resources whose style fits that of this template:</a:t>
            </a:r>
            <a:endParaRPr sz="1200">
              <a:solidFill>
                <a:schemeClr val="dk1"/>
              </a:solidFill>
              <a:latin typeface="Nunito Sans"/>
              <a:ea typeface="Nunito Sans"/>
              <a:cs typeface="Nunito Sans"/>
              <a:sym typeface="Nunito Sans"/>
            </a:endParaRPr>
          </a:p>
          <a:p>
            <a:pPr indent="0" lvl="0" marL="0" rtl="0" algn="l">
              <a:spcBef>
                <a:spcPts val="1000"/>
              </a:spcBef>
              <a:spcAft>
                <a:spcPts val="0"/>
              </a:spcAft>
              <a:buNone/>
            </a:pPr>
            <a:r>
              <a:rPr b="1" lang="en" sz="1200">
                <a:solidFill>
                  <a:schemeClr val="dk1"/>
                </a:solidFill>
                <a:latin typeface="Nunito Sans"/>
                <a:ea typeface="Nunito Sans"/>
                <a:cs typeface="Nunito Sans"/>
                <a:sym typeface="Nunito Sans"/>
              </a:rPr>
              <a:t>Illustrations:</a:t>
            </a:r>
            <a:endParaRPr b="1"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3"/>
              </a:rPr>
              <a:t>Flat circular diagram infographic</a:t>
            </a:r>
            <a:endParaRPr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4"/>
              </a:rPr>
              <a:t>Colorful infographic steps template flat style</a:t>
            </a:r>
            <a:endParaRPr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5"/>
              </a:rPr>
              <a:t>Flat colorful circular diagram infographic</a:t>
            </a:r>
            <a:endParaRPr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6"/>
              </a:rPr>
              <a:t>Organizational chart infographic design</a:t>
            </a:r>
            <a:endParaRPr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7"/>
              </a:rPr>
              <a:t>Flat radial infographic collection</a:t>
            </a:r>
            <a:endParaRPr sz="1200">
              <a:solidFill>
                <a:schemeClr val="dk1"/>
              </a:solidFill>
              <a:latin typeface="Nunito Sans"/>
              <a:ea typeface="Nunito Sans"/>
              <a:cs typeface="Nunito Sans"/>
              <a:sym typeface="Nunito Sans"/>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8" name="Shape 1218"/>
        <p:cNvGrpSpPr/>
        <p:nvPr/>
      </p:nvGrpSpPr>
      <p:grpSpPr>
        <a:xfrm>
          <a:off x="0" y="0"/>
          <a:ext cx="0" cy="0"/>
          <a:chOff x="0" y="0"/>
          <a:chExt cx="0" cy="0"/>
        </a:xfrm>
      </p:grpSpPr>
      <p:sp>
        <p:nvSpPr>
          <p:cNvPr id="1219" name="Google Shape;1219;p36"/>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Resources</a:t>
            </a:r>
            <a:endParaRPr sz="2820"/>
          </a:p>
        </p:txBody>
      </p:sp>
      <p:sp>
        <p:nvSpPr>
          <p:cNvPr id="1220" name="Google Shape;1220;p36"/>
          <p:cNvSpPr txBox="1"/>
          <p:nvPr/>
        </p:nvSpPr>
        <p:spPr>
          <a:xfrm>
            <a:off x="720025" y="1261450"/>
            <a:ext cx="7717500" cy="2721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Did you like the resources used in this template? Get them on these websites:</a:t>
            </a:r>
            <a:endParaRPr sz="1200">
              <a:solidFill>
                <a:schemeClr val="dk1"/>
              </a:solidFill>
              <a:latin typeface="Nunito Sans"/>
              <a:ea typeface="Nunito Sans"/>
              <a:cs typeface="Nunito Sans"/>
              <a:sym typeface="Nunito Sans"/>
            </a:endParaRPr>
          </a:p>
          <a:p>
            <a:pPr indent="0" lvl="0" marL="0" rtl="0" algn="l">
              <a:spcBef>
                <a:spcPts val="1000"/>
              </a:spcBef>
              <a:spcAft>
                <a:spcPts val="0"/>
              </a:spcAft>
              <a:buNone/>
            </a:pPr>
            <a:r>
              <a:rPr b="1" lang="en" sz="1200">
                <a:solidFill>
                  <a:schemeClr val="dk1"/>
                </a:solidFill>
                <a:latin typeface="Nunito Sans"/>
                <a:ea typeface="Nunito Sans"/>
                <a:cs typeface="Nunito Sans"/>
                <a:sym typeface="Nunito Sans"/>
              </a:rPr>
              <a:t>Illustrations</a:t>
            </a:r>
            <a:r>
              <a:rPr b="1" lang="en" sz="1200">
                <a:solidFill>
                  <a:schemeClr val="dk1"/>
                </a:solidFill>
                <a:latin typeface="Nunito Sans"/>
                <a:ea typeface="Nunito Sans"/>
                <a:cs typeface="Nunito Sans"/>
                <a:sym typeface="Nunito Sans"/>
              </a:rPr>
              <a:t>:</a:t>
            </a:r>
            <a:endParaRPr b="1"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3"/>
              </a:rPr>
              <a:t>Gradient circular diagram infographic</a:t>
            </a:r>
            <a:endParaRPr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4"/>
              </a:rPr>
              <a:t>Flat circular diagram infographic</a:t>
            </a:r>
            <a:endParaRPr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5"/>
              </a:rPr>
              <a:t>Flat circular diagram infographic I</a:t>
            </a:r>
            <a:endParaRPr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6"/>
              </a:rPr>
              <a:t>Gradient circular diagram infographic</a:t>
            </a:r>
            <a:endParaRPr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7"/>
              </a:rPr>
              <a:t>Profit and loss infographic</a:t>
            </a:r>
            <a:endParaRPr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8"/>
              </a:rPr>
              <a:t>Human resource infographic</a:t>
            </a:r>
            <a:endParaRPr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9"/>
              </a:rPr>
              <a:t>Gradient radial infographic collection</a:t>
            </a:r>
            <a:endParaRPr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10"/>
              </a:rPr>
              <a:t>Ring infographic collection</a:t>
            </a:r>
            <a:endParaRPr sz="1200">
              <a:solidFill>
                <a:schemeClr val="dk1"/>
              </a:solidFill>
              <a:latin typeface="Nunito Sans"/>
              <a:ea typeface="Nunito Sans"/>
              <a:cs typeface="Nunito Sans"/>
              <a:sym typeface="Nunito Sans"/>
            </a:endParaRPr>
          </a:p>
          <a:p>
            <a:pPr indent="0" lvl="0" marL="0" rtl="0" algn="l">
              <a:spcBef>
                <a:spcPts val="1000"/>
              </a:spcBef>
              <a:spcAft>
                <a:spcPts val="0"/>
              </a:spcAft>
              <a:buNone/>
            </a:pPr>
            <a:r>
              <a:rPr b="1" lang="en" sz="1200">
                <a:solidFill>
                  <a:schemeClr val="dk1"/>
                </a:solidFill>
                <a:latin typeface="Nunito Sans"/>
                <a:ea typeface="Nunito Sans"/>
                <a:cs typeface="Nunito Sans"/>
                <a:sym typeface="Nunito Sans"/>
              </a:rPr>
              <a:t>Icons:</a:t>
            </a:r>
            <a:endParaRPr b="1" sz="1200">
              <a:solidFill>
                <a:schemeClr val="dk1"/>
              </a:solidFill>
              <a:latin typeface="Nunito Sans"/>
              <a:ea typeface="Nunito Sans"/>
              <a:cs typeface="Nunito Sans"/>
              <a:sym typeface="Nunito Sans"/>
            </a:endParaRPr>
          </a:p>
          <a:p>
            <a:pPr indent="-304800" lvl="0" marL="457200" rtl="0" algn="l">
              <a:spcBef>
                <a:spcPts val="0"/>
              </a:spcBef>
              <a:spcAft>
                <a:spcPts val="0"/>
              </a:spcAft>
              <a:buClr>
                <a:schemeClr val="lt2"/>
              </a:buClr>
              <a:buSzPts val="1200"/>
              <a:buFont typeface="Nunito Sans"/>
              <a:buChar char="●"/>
            </a:pPr>
            <a:r>
              <a:rPr lang="en" sz="1200" u="sng">
                <a:solidFill>
                  <a:schemeClr val="hlink"/>
                </a:solidFill>
                <a:latin typeface="Nunito Sans"/>
                <a:ea typeface="Nunito Sans"/>
                <a:cs typeface="Nunito Sans"/>
                <a:sym typeface="Nunito Sans"/>
                <a:hlinkClick r:id="rId11"/>
              </a:rPr>
              <a:t>Icon Pack: Teamwork | Filled</a:t>
            </a:r>
            <a:endParaRPr sz="1200">
              <a:solidFill>
                <a:schemeClr val="dk1"/>
              </a:solidFill>
              <a:latin typeface="Nunito Sans"/>
              <a:ea typeface="Nunito Sans"/>
              <a:cs typeface="Nunito Sans"/>
              <a:sym typeface="Nunito Sans"/>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24" name="Shape 1224"/>
        <p:cNvGrpSpPr/>
        <p:nvPr/>
      </p:nvGrpSpPr>
      <p:grpSpPr>
        <a:xfrm>
          <a:off x="0" y="0"/>
          <a:ext cx="0" cy="0"/>
          <a:chOff x="0" y="0"/>
          <a:chExt cx="0" cy="0"/>
        </a:xfrm>
      </p:grpSpPr>
      <p:sp>
        <p:nvSpPr>
          <p:cNvPr id="1225" name="Google Shape;1225;p37"/>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1226" name="Google Shape;1226;p37"/>
          <p:cNvSpPr txBox="1"/>
          <p:nvPr/>
        </p:nvSpPr>
        <p:spPr>
          <a:xfrm>
            <a:off x="72340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b="1" lang="en" sz="1100" u="sng">
                <a:solidFill>
                  <a:schemeClr val="dk2"/>
                </a:solidFill>
                <a:hlinkClick r:id="rId3">
                  <a:extLst>
                    <a:ext uri="{A12FA001-AC4F-418D-AE19-62706E023703}">
                      <ahyp:hlinkClr val="tx"/>
                    </a:ext>
                  </a:extLst>
                </a:hlinkClick>
              </a:rPr>
              <a:t>Slidesgo</a:t>
            </a:r>
            <a:r>
              <a:rPr b="1" lang="en" sz="1100">
                <a:solidFill>
                  <a:schemeClr val="dk2"/>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dk2"/>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lnSpc>
                <a:spcPct val="100000"/>
              </a:lnSpc>
              <a:spcBef>
                <a:spcPts val="1000"/>
              </a:spcBef>
              <a:spcAft>
                <a:spcPts val="0"/>
              </a:spcAft>
              <a:buClr>
                <a:srgbClr val="000000"/>
              </a:buClr>
              <a:buSzPts val="1100"/>
              <a:buFont typeface="Arial"/>
              <a:buNone/>
            </a:pPr>
            <a:r>
              <a:rPr b="1" lang="en" sz="1100">
                <a:solidFill>
                  <a:schemeClr val="dk2"/>
                </a:solidFill>
              </a:rPr>
              <a:t>As a Free user, you are allowed to:</a:t>
            </a:r>
            <a:endParaRPr b="1" sz="1100">
              <a:solidFill>
                <a:schemeClr val="dk2"/>
              </a:solidFill>
            </a:endParaRPr>
          </a:p>
          <a:p>
            <a:pPr indent="-298450" lvl="0" marL="457200" rtl="0" algn="l">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lnSpc>
                <a:spcPct val="100000"/>
              </a:lnSpc>
              <a:spcBef>
                <a:spcPts val="1400"/>
              </a:spcBef>
              <a:spcAft>
                <a:spcPts val="0"/>
              </a:spcAft>
              <a:buClr>
                <a:srgbClr val="000000"/>
              </a:buClr>
              <a:buSzPts val="1100"/>
              <a:buFont typeface="Arial"/>
              <a:buNone/>
            </a:pPr>
            <a:r>
              <a:rPr b="1" lang="en"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b="1" lang="en" sz="1100" u="sng">
                <a:solidFill>
                  <a:schemeClr val="dk2"/>
                </a:solidFill>
                <a:hlinkClick r:id="rId5">
                  <a:extLst>
                    <a:ext uri="{A12FA001-AC4F-418D-AE19-62706E023703}">
                      <ahyp:hlinkClr val="tx"/>
                    </a:ext>
                  </a:extLst>
                </a:hlinkClick>
              </a:rPr>
              <a:t>https://slidesgo.com/faqs</a:t>
            </a:r>
            <a:r>
              <a:rPr lang="en" sz="1100">
                <a:solidFill>
                  <a:schemeClr val="lt1"/>
                </a:solidFill>
              </a:rPr>
              <a:t> and </a:t>
            </a:r>
            <a:r>
              <a:rPr b="1" lang="en"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 name="Shape 128"/>
        <p:cNvGrpSpPr/>
        <p:nvPr/>
      </p:nvGrpSpPr>
      <p:grpSpPr>
        <a:xfrm>
          <a:off x="0" y="0"/>
          <a:ext cx="0" cy="0"/>
          <a:chOff x="0" y="0"/>
          <a:chExt cx="0" cy="0"/>
        </a:xfrm>
      </p:grpSpPr>
      <p:sp>
        <p:nvSpPr>
          <p:cNvPr id="129" name="Google Shape;129;p20"/>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a:t>Contents of this template</a:t>
            </a:r>
            <a:endParaRPr/>
          </a:p>
        </p:txBody>
      </p:sp>
      <p:sp>
        <p:nvSpPr>
          <p:cNvPr id="130" name="Google Shape;130;p20"/>
          <p:cNvSpPr txBox="1"/>
          <p:nvPr>
            <p:ph idx="1" type="body"/>
          </p:nvPr>
        </p:nvSpPr>
        <p:spPr>
          <a:xfrm>
            <a:off x="713250" y="1152475"/>
            <a:ext cx="7717500" cy="334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can delete this slide when you’re done editing the presentation</a:t>
            </a:r>
            <a:endParaRPr/>
          </a:p>
        </p:txBody>
      </p:sp>
      <p:graphicFrame>
        <p:nvGraphicFramePr>
          <p:cNvPr id="131" name="Google Shape;131;p20"/>
          <p:cNvGraphicFramePr/>
          <p:nvPr/>
        </p:nvGraphicFramePr>
        <p:xfrm>
          <a:off x="706488" y="1614825"/>
          <a:ext cx="3000000" cy="3000000"/>
        </p:xfrm>
        <a:graphic>
          <a:graphicData uri="http://schemas.openxmlformats.org/drawingml/2006/table">
            <a:tbl>
              <a:tblPr>
                <a:noFill/>
                <a:tableStyleId>{0CBDCEA4-794C-4336-AF75-259C38585A47}</a:tableStyleId>
              </a:tblPr>
              <a:tblGrid>
                <a:gridCol w="2420800"/>
                <a:gridCol w="5296700"/>
              </a:tblGrid>
              <a:tr h="361525">
                <a:tc>
                  <a:txBody>
                    <a:bodyPr/>
                    <a:lstStyle/>
                    <a:p>
                      <a:pPr indent="0" lvl="0" marL="0" rtl="0" algn="l">
                        <a:spcBef>
                          <a:spcPts val="0"/>
                        </a:spcBef>
                        <a:spcAft>
                          <a:spcPts val="0"/>
                        </a:spcAft>
                        <a:buNone/>
                      </a:pPr>
                      <a:r>
                        <a:rPr lang="en" sz="1000" u="sng">
                          <a:solidFill>
                            <a:schemeClr val="hlink"/>
                          </a:solidFill>
                          <a:latin typeface="Figtree ExtraBold"/>
                          <a:ea typeface="Figtree ExtraBold"/>
                          <a:cs typeface="Figtree ExtraBold"/>
                          <a:sym typeface="Figtree ExtraBold"/>
                          <a:hlinkClick action="ppaction://hlinksldjump" r:id="rId3"/>
                        </a:rPr>
                        <a:t>Fonts</a:t>
                      </a:r>
                      <a:endParaRPr sz="1000" u="sng">
                        <a:solidFill>
                          <a:schemeClr val="dk1"/>
                        </a:solidFill>
                        <a:latin typeface="Figtree ExtraBold"/>
                        <a:ea typeface="Figtree ExtraBold"/>
                        <a:cs typeface="Figtree ExtraBold"/>
                        <a:sym typeface="Figtree ExtraBold"/>
                      </a:endParaRPr>
                    </a:p>
                  </a:txBody>
                  <a:tcPr marT="0" marB="0" marR="91425" marL="91425" anchor="ctr">
                    <a:lnL cap="flat" cmpd="sng" w="19050">
                      <a:solidFill>
                        <a:schemeClr val="accent1"/>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lt1"/>
                    </a:solidFill>
                  </a:tcPr>
                </a:tc>
                <a:tc>
                  <a:txBody>
                    <a:bodyPr/>
                    <a:lstStyle/>
                    <a:p>
                      <a:pPr indent="0" lvl="0" marL="0" rtl="0" algn="l">
                        <a:spcBef>
                          <a:spcPts val="0"/>
                        </a:spcBef>
                        <a:spcAft>
                          <a:spcPts val="1600"/>
                        </a:spcAft>
                        <a:buNone/>
                      </a:pPr>
                      <a:r>
                        <a:rPr lang="en" sz="1000">
                          <a:solidFill>
                            <a:schemeClr val="dk1"/>
                          </a:solidFill>
                          <a:latin typeface="Nunito Sans"/>
                          <a:ea typeface="Nunito Sans"/>
                          <a:cs typeface="Nunito Sans"/>
                          <a:sym typeface="Nunito Sans"/>
                        </a:rPr>
                        <a:t>To view this template correctly in PowerPoint, download and install the fonts we used</a:t>
                      </a:r>
                      <a:endParaRPr sz="1000">
                        <a:solidFill>
                          <a:schemeClr val="dk1"/>
                        </a:solidFill>
                        <a:latin typeface="Nunito Sans"/>
                        <a:ea typeface="Nunito Sans"/>
                        <a:cs typeface="Nunito Sans"/>
                        <a:sym typeface="Nunito Sans"/>
                      </a:endParaRPr>
                    </a:p>
                  </a:txBody>
                  <a:tcPr marT="0" marB="0" marR="91425" marL="91425" anchor="ctr">
                    <a:lnL cap="flat" cmpd="sng" w="9525">
                      <a:solidFill>
                        <a:schemeClr val="dk2">
                          <a:alpha val="0"/>
                        </a:schemeClr>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lt1"/>
                    </a:solidFill>
                  </a:tcPr>
                </a:tc>
              </a:tr>
              <a:tr h="361525">
                <a:tc>
                  <a:txBody>
                    <a:bodyPr/>
                    <a:lstStyle/>
                    <a:p>
                      <a:pPr indent="0" lvl="0" marL="0" rtl="0" algn="l">
                        <a:spcBef>
                          <a:spcPts val="0"/>
                        </a:spcBef>
                        <a:spcAft>
                          <a:spcPts val="0"/>
                        </a:spcAft>
                        <a:buNone/>
                      </a:pPr>
                      <a:r>
                        <a:rPr lang="en" sz="1000" u="sng">
                          <a:solidFill>
                            <a:schemeClr val="hlink"/>
                          </a:solidFill>
                          <a:latin typeface="Figtree ExtraBold"/>
                          <a:ea typeface="Figtree ExtraBold"/>
                          <a:cs typeface="Figtree ExtraBold"/>
                          <a:sym typeface="Figtree ExtraBold"/>
                          <a:hlinkClick action="ppaction://hlinksldjump" r:id="rId4"/>
                        </a:rPr>
                        <a:t>Used</a:t>
                      </a:r>
                      <a:r>
                        <a:rPr lang="en" sz="1000">
                          <a:solidFill>
                            <a:schemeClr val="hlink"/>
                          </a:solidFill>
                          <a:uFill>
                            <a:noFill/>
                          </a:uFill>
                          <a:latin typeface="Figtree ExtraBold"/>
                          <a:ea typeface="Figtree ExtraBold"/>
                          <a:cs typeface="Figtree ExtraBold"/>
                          <a:sym typeface="Figtree ExtraBold"/>
                          <a:hlinkClick action="ppaction://hlinksldjump" r:id="rId5"/>
                        </a:rPr>
                        <a:t> </a:t>
                      </a:r>
                      <a:r>
                        <a:rPr lang="en" sz="1000">
                          <a:solidFill>
                            <a:schemeClr val="dk1"/>
                          </a:solidFill>
                          <a:latin typeface="Figtree ExtraBold"/>
                          <a:ea typeface="Figtree ExtraBold"/>
                          <a:cs typeface="Figtree ExtraBold"/>
                          <a:sym typeface="Figtree ExtraBold"/>
                        </a:rPr>
                        <a:t>and </a:t>
                      </a:r>
                      <a:r>
                        <a:rPr lang="en" sz="1000" u="sng">
                          <a:solidFill>
                            <a:schemeClr val="hlink"/>
                          </a:solidFill>
                          <a:latin typeface="Figtree ExtraBold"/>
                          <a:ea typeface="Figtree ExtraBold"/>
                          <a:cs typeface="Figtree ExtraBold"/>
                          <a:sym typeface="Figtree ExtraBold"/>
                          <a:hlinkClick action="ppaction://hlinksldjump" r:id="rId6"/>
                        </a:rPr>
                        <a:t>alternative</a:t>
                      </a:r>
                      <a:r>
                        <a:rPr lang="en" sz="1000" u="sng">
                          <a:solidFill>
                            <a:schemeClr val="hlink"/>
                          </a:solidFill>
                          <a:latin typeface="Figtree ExtraBold"/>
                          <a:ea typeface="Figtree ExtraBold"/>
                          <a:cs typeface="Figtree ExtraBold"/>
                          <a:sym typeface="Figtree ExtraBold"/>
                          <a:hlinkClick action="ppaction://hlinksldjump" r:id="rId7"/>
                        </a:rPr>
                        <a:t> resources</a:t>
                      </a:r>
                      <a:endParaRPr sz="1000" u="sng">
                        <a:solidFill>
                          <a:schemeClr val="dk1"/>
                        </a:solidFill>
                        <a:latin typeface="Figtree ExtraBold"/>
                        <a:ea typeface="Figtree ExtraBold"/>
                        <a:cs typeface="Figtree ExtraBold"/>
                        <a:sym typeface="Figtree ExtraBold"/>
                      </a:endParaRPr>
                    </a:p>
                  </a:txBody>
                  <a:tcPr marT="0" marB="0" marR="91425" marL="91425" anchor="ctr">
                    <a:lnL cap="flat" cmpd="sng" w="19050">
                      <a:solidFill>
                        <a:schemeClr val="accent1"/>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lt1"/>
                    </a:solidFill>
                  </a:tcPr>
                </a:tc>
                <a:tc>
                  <a:txBody>
                    <a:bodyPr/>
                    <a:lstStyle/>
                    <a:p>
                      <a:pPr indent="0" lvl="0" marL="0" marR="0" rtl="0" algn="l">
                        <a:lnSpc>
                          <a:spcPct val="100000"/>
                        </a:lnSpc>
                        <a:spcBef>
                          <a:spcPts val="0"/>
                        </a:spcBef>
                        <a:spcAft>
                          <a:spcPts val="1600"/>
                        </a:spcAft>
                        <a:buNone/>
                      </a:pPr>
                      <a:r>
                        <a:rPr lang="en" sz="1000">
                          <a:solidFill>
                            <a:schemeClr val="dk1"/>
                          </a:solidFill>
                          <a:latin typeface="Nunito Sans"/>
                          <a:ea typeface="Nunito Sans"/>
                          <a:cs typeface="Nunito Sans"/>
                          <a:sym typeface="Nunito Sans"/>
                        </a:rPr>
                        <a:t>An assortment of graphic resources that are suitable for use in this presentation</a:t>
                      </a:r>
                      <a:endParaRPr sz="1000">
                        <a:solidFill>
                          <a:schemeClr val="dk1"/>
                        </a:solidFill>
                        <a:latin typeface="Nunito Sans"/>
                        <a:ea typeface="Nunito Sans"/>
                        <a:cs typeface="Nunito Sans"/>
                        <a:sym typeface="Nunito Sans"/>
                      </a:endParaRPr>
                    </a:p>
                  </a:txBody>
                  <a:tcPr marT="0" marB="0" marR="91425" marL="91425" anchor="ctr">
                    <a:lnL cap="flat" cmpd="sng" w="9525">
                      <a:solidFill>
                        <a:schemeClr val="dk2">
                          <a:alpha val="0"/>
                        </a:schemeClr>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lt1"/>
                    </a:solidFill>
                  </a:tcPr>
                </a:tc>
              </a:tr>
              <a:tr h="361525">
                <a:tc>
                  <a:txBody>
                    <a:bodyPr/>
                    <a:lstStyle/>
                    <a:p>
                      <a:pPr indent="0" lvl="0" marL="0" rtl="0" algn="l">
                        <a:spcBef>
                          <a:spcPts val="0"/>
                        </a:spcBef>
                        <a:spcAft>
                          <a:spcPts val="0"/>
                        </a:spcAft>
                        <a:buNone/>
                      </a:pPr>
                      <a:r>
                        <a:rPr lang="en" sz="1000" u="sng">
                          <a:solidFill>
                            <a:schemeClr val="hlink"/>
                          </a:solidFill>
                          <a:latin typeface="Figtree ExtraBold"/>
                          <a:ea typeface="Figtree ExtraBold"/>
                          <a:cs typeface="Figtree ExtraBold"/>
                          <a:sym typeface="Figtree ExtraBold"/>
                          <a:hlinkClick action="ppaction://hlinksldjump" r:id="rId8"/>
                        </a:rPr>
                        <a:t>Thanks slide</a:t>
                      </a:r>
                      <a:endParaRPr sz="1000" u="sng">
                        <a:solidFill>
                          <a:schemeClr val="dk1"/>
                        </a:solidFill>
                        <a:latin typeface="Figtree ExtraBold"/>
                        <a:ea typeface="Figtree ExtraBold"/>
                        <a:cs typeface="Figtree ExtraBold"/>
                        <a:sym typeface="Figtree ExtraBold"/>
                      </a:endParaRPr>
                    </a:p>
                  </a:txBody>
                  <a:tcPr marT="0" marB="0" marR="91425" marL="91425" anchor="ctr">
                    <a:lnL cap="flat" cmpd="sng" w="19050">
                      <a:solidFill>
                        <a:schemeClr val="accent1"/>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lt1"/>
                    </a:solidFill>
                  </a:tcPr>
                </a:tc>
                <a:tc>
                  <a:txBody>
                    <a:bodyPr/>
                    <a:lstStyle/>
                    <a:p>
                      <a:pPr indent="0" lvl="0" marL="0" rtl="0" algn="l">
                        <a:spcBef>
                          <a:spcPts val="0"/>
                        </a:spcBef>
                        <a:spcAft>
                          <a:spcPts val="1600"/>
                        </a:spcAft>
                        <a:buNone/>
                      </a:pPr>
                      <a:r>
                        <a:rPr lang="en" sz="1000">
                          <a:solidFill>
                            <a:schemeClr val="dk1"/>
                          </a:solidFill>
                          <a:latin typeface="Nunito Sans"/>
                          <a:ea typeface="Nunito Sans"/>
                          <a:cs typeface="Nunito Sans"/>
                          <a:sym typeface="Nunito Sans"/>
                        </a:rPr>
                        <a:t>You must keep it so that proper credits for our design are given</a:t>
                      </a:r>
                      <a:endParaRPr sz="1000">
                        <a:solidFill>
                          <a:schemeClr val="dk1"/>
                        </a:solidFill>
                        <a:latin typeface="Nunito Sans"/>
                        <a:ea typeface="Nunito Sans"/>
                        <a:cs typeface="Nunito Sans"/>
                        <a:sym typeface="Nunito Sans"/>
                      </a:endParaRPr>
                    </a:p>
                  </a:txBody>
                  <a:tcPr marT="0" marB="0" marR="91425" marL="91425" anchor="ctr">
                    <a:lnL cap="flat" cmpd="sng" w="9525">
                      <a:solidFill>
                        <a:schemeClr val="dk2">
                          <a:alpha val="0"/>
                        </a:schemeClr>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lt1"/>
                    </a:solidFill>
                  </a:tcPr>
                </a:tc>
              </a:tr>
              <a:tr h="361525">
                <a:tc>
                  <a:txBody>
                    <a:bodyPr/>
                    <a:lstStyle/>
                    <a:p>
                      <a:pPr indent="0" lvl="0" marL="0" rtl="0" algn="l">
                        <a:spcBef>
                          <a:spcPts val="0"/>
                        </a:spcBef>
                        <a:spcAft>
                          <a:spcPts val="0"/>
                        </a:spcAft>
                        <a:buNone/>
                      </a:pPr>
                      <a:r>
                        <a:rPr lang="en" sz="1000" u="sng">
                          <a:solidFill>
                            <a:schemeClr val="hlink"/>
                          </a:solidFill>
                          <a:latin typeface="Figtree ExtraBold"/>
                          <a:ea typeface="Figtree ExtraBold"/>
                          <a:cs typeface="Figtree ExtraBold"/>
                          <a:sym typeface="Figtree ExtraBold"/>
                          <a:hlinkClick action="ppaction://hlinksldjump" r:id="rId9"/>
                        </a:rPr>
                        <a:t>Colors</a:t>
                      </a:r>
                      <a:endParaRPr sz="1000" u="sng">
                        <a:solidFill>
                          <a:schemeClr val="dk1"/>
                        </a:solidFill>
                        <a:latin typeface="Figtree ExtraBold"/>
                        <a:ea typeface="Figtree ExtraBold"/>
                        <a:cs typeface="Figtree ExtraBold"/>
                        <a:sym typeface="Figtree ExtraBold"/>
                      </a:endParaRPr>
                    </a:p>
                  </a:txBody>
                  <a:tcPr marT="0" marB="0" marR="91425" marL="91425" anchor="ctr">
                    <a:lnL cap="flat" cmpd="sng" w="19050">
                      <a:solidFill>
                        <a:schemeClr val="accent1"/>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lt1"/>
                    </a:solidFill>
                  </a:tcPr>
                </a:tc>
                <a:tc>
                  <a:txBody>
                    <a:bodyPr/>
                    <a:lstStyle/>
                    <a:p>
                      <a:pPr indent="0" lvl="0" marL="0" rtl="0" algn="l">
                        <a:spcBef>
                          <a:spcPts val="0"/>
                        </a:spcBef>
                        <a:spcAft>
                          <a:spcPts val="1600"/>
                        </a:spcAft>
                        <a:buNone/>
                      </a:pPr>
                      <a:r>
                        <a:rPr lang="en" sz="1000">
                          <a:solidFill>
                            <a:schemeClr val="dk1"/>
                          </a:solidFill>
                          <a:latin typeface="Nunito Sans"/>
                          <a:ea typeface="Nunito Sans"/>
                          <a:cs typeface="Nunito Sans"/>
                          <a:sym typeface="Nunito Sans"/>
                        </a:rPr>
                        <a:t>All the colors used in this presentation</a:t>
                      </a:r>
                      <a:endParaRPr sz="1000">
                        <a:solidFill>
                          <a:schemeClr val="dk1"/>
                        </a:solidFill>
                        <a:latin typeface="Nunito Sans"/>
                        <a:ea typeface="Nunito Sans"/>
                        <a:cs typeface="Nunito Sans"/>
                        <a:sym typeface="Nunito Sans"/>
                      </a:endParaRPr>
                    </a:p>
                  </a:txBody>
                  <a:tcPr marT="0" marB="0" marR="91425" marL="91425" anchor="ctr">
                    <a:lnL cap="flat" cmpd="sng" w="9525">
                      <a:solidFill>
                        <a:schemeClr val="dk2">
                          <a:alpha val="0"/>
                        </a:schemeClr>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lt1"/>
                    </a:solidFill>
                  </a:tcPr>
                </a:tc>
              </a:tr>
              <a:tr h="361525">
                <a:tc>
                  <a:txBody>
                    <a:bodyPr/>
                    <a:lstStyle/>
                    <a:p>
                      <a:pPr indent="0" lvl="0" marL="0" rtl="0" algn="l">
                        <a:spcBef>
                          <a:spcPts val="0"/>
                        </a:spcBef>
                        <a:spcAft>
                          <a:spcPts val="0"/>
                        </a:spcAft>
                        <a:buNone/>
                      </a:pPr>
                      <a:r>
                        <a:rPr lang="en" sz="1000" u="sng">
                          <a:solidFill>
                            <a:schemeClr val="hlink"/>
                          </a:solidFill>
                          <a:latin typeface="Figtree ExtraBold"/>
                          <a:ea typeface="Figtree ExtraBold"/>
                          <a:cs typeface="Figtree ExtraBold"/>
                          <a:sym typeface="Figtree ExtraBold"/>
                          <a:hlinkClick action="ppaction://hlinksldjump" r:id="rId10"/>
                        </a:rPr>
                        <a:t>Icons</a:t>
                      </a:r>
                      <a:r>
                        <a:rPr lang="en" sz="1000">
                          <a:solidFill>
                            <a:schemeClr val="dk1"/>
                          </a:solidFill>
                          <a:latin typeface="Figtree ExtraBold"/>
                          <a:ea typeface="Figtree ExtraBold"/>
                          <a:cs typeface="Figtree ExtraBold"/>
                          <a:sym typeface="Figtree ExtraBold"/>
                        </a:rPr>
                        <a:t> and </a:t>
                      </a:r>
                      <a:r>
                        <a:rPr lang="en" sz="1000" u="sng">
                          <a:solidFill>
                            <a:schemeClr val="hlink"/>
                          </a:solidFill>
                          <a:latin typeface="Figtree ExtraBold"/>
                          <a:ea typeface="Figtree ExtraBold"/>
                          <a:cs typeface="Figtree ExtraBold"/>
                          <a:sym typeface="Figtree ExtraBold"/>
                          <a:hlinkClick action="ppaction://hlinksldjump" r:id="rId11"/>
                        </a:rPr>
                        <a:t>infographic resources</a:t>
                      </a:r>
                      <a:endParaRPr sz="1000" u="sng">
                        <a:solidFill>
                          <a:schemeClr val="dk1"/>
                        </a:solidFill>
                        <a:latin typeface="Figtree ExtraBold"/>
                        <a:ea typeface="Figtree ExtraBold"/>
                        <a:cs typeface="Figtree ExtraBold"/>
                        <a:sym typeface="Figtree ExtraBold"/>
                      </a:endParaRPr>
                    </a:p>
                  </a:txBody>
                  <a:tcPr marT="0" marB="0" marR="91425" marL="91425" anchor="ctr">
                    <a:lnL cap="flat" cmpd="sng" w="19050">
                      <a:solidFill>
                        <a:schemeClr val="accent1"/>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sz="1000">
                          <a:solidFill>
                            <a:schemeClr val="dk1"/>
                          </a:solidFill>
                          <a:latin typeface="Nunito Sans"/>
                          <a:ea typeface="Nunito Sans"/>
                          <a:cs typeface="Nunito Sans"/>
                          <a:sym typeface="Nunito Sans"/>
                        </a:rPr>
                        <a:t>These can be used in the template, and their size and color can be edited</a:t>
                      </a:r>
                      <a:endParaRPr sz="1000">
                        <a:solidFill>
                          <a:schemeClr val="dk1"/>
                        </a:solidFill>
                        <a:latin typeface="Nunito Sans"/>
                        <a:ea typeface="Nunito Sans"/>
                        <a:cs typeface="Nunito Sans"/>
                        <a:sym typeface="Nunito Sans"/>
                      </a:endParaRPr>
                    </a:p>
                  </a:txBody>
                  <a:tcPr marT="0" marB="0" marR="91425" marL="91425" anchor="ctr">
                    <a:lnL cap="flat" cmpd="sng" w="9525">
                      <a:solidFill>
                        <a:schemeClr val="dk2">
                          <a:alpha val="0"/>
                        </a:schemeClr>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lt1"/>
                    </a:solidFill>
                  </a:tcPr>
                </a:tc>
              </a:tr>
              <a:tr h="361525">
                <a:tc>
                  <a:txBody>
                    <a:bodyPr/>
                    <a:lstStyle/>
                    <a:p>
                      <a:pPr indent="0" lvl="0" marL="0" rtl="0" algn="l">
                        <a:spcBef>
                          <a:spcPts val="0"/>
                        </a:spcBef>
                        <a:spcAft>
                          <a:spcPts val="0"/>
                        </a:spcAft>
                        <a:buNone/>
                      </a:pPr>
                      <a:r>
                        <a:rPr lang="en" sz="1000">
                          <a:solidFill>
                            <a:schemeClr val="dk1"/>
                          </a:solidFill>
                          <a:latin typeface="Figtree ExtraBold"/>
                          <a:ea typeface="Figtree ExtraBold"/>
                          <a:cs typeface="Figtree ExtraBold"/>
                          <a:sym typeface="Figtree ExtraBold"/>
                        </a:rPr>
                        <a:t>Editable presentation theme </a:t>
                      </a:r>
                      <a:endParaRPr sz="1000">
                        <a:solidFill>
                          <a:schemeClr val="dk1"/>
                        </a:solidFill>
                        <a:latin typeface="Figtree ExtraBold"/>
                        <a:ea typeface="Figtree ExtraBold"/>
                        <a:cs typeface="Figtree ExtraBold"/>
                        <a:sym typeface="Figtree ExtraBold"/>
                      </a:endParaRPr>
                    </a:p>
                  </a:txBody>
                  <a:tcPr marT="0" marB="0" marR="91425" marL="91425" anchor="ctr">
                    <a:lnL cap="flat" cmpd="sng" w="19050">
                      <a:solidFill>
                        <a:schemeClr val="accent1"/>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solidFill>
                      <a:schemeClr val="lt1"/>
                    </a:solidFill>
                  </a:tcPr>
                </a:tc>
                <a:tc>
                  <a:txBody>
                    <a:bodyPr/>
                    <a:lstStyle/>
                    <a:p>
                      <a:pPr indent="0" lvl="0" marL="0" rtl="0" algn="l">
                        <a:spcBef>
                          <a:spcPts val="0"/>
                        </a:spcBef>
                        <a:spcAft>
                          <a:spcPts val="1600"/>
                        </a:spcAft>
                        <a:buNone/>
                      </a:pPr>
                      <a:r>
                        <a:rPr lang="en" sz="1000">
                          <a:solidFill>
                            <a:schemeClr val="dk1"/>
                          </a:solidFill>
                          <a:latin typeface="Nunito Sans"/>
                          <a:ea typeface="Nunito Sans"/>
                          <a:cs typeface="Nunito Sans"/>
                          <a:sym typeface="Nunito Sans"/>
                        </a:rPr>
                        <a:t>You can edit the master slides easily. For more info, click </a:t>
                      </a:r>
                      <a:r>
                        <a:rPr b="1" lang="en" sz="1000" u="sng">
                          <a:solidFill>
                            <a:schemeClr val="dk1"/>
                          </a:solidFill>
                          <a:latin typeface="Nunito Sans"/>
                          <a:ea typeface="Nunito Sans"/>
                          <a:cs typeface="Nunito Sans"/>
                          <a:sym typeface="Nunito Sans"/>
                          <a:hlinkClick r:id="rId12">
                            <a:extLst>
                              <a:ext uri="{A12FA001-AC4F-418D-AE19-62706E023703}">
                                <ahyp:hlinkClr val="tx"/>
                              </a:ext>
                            </a:extLst>
                          </a:hlinkClick>
                        </a:rPr>
                        <a:t>here</a:t>
                      </a:r>
                      <a:endParaRPr sz="1000">
                        <a:solidFill>
                          <a:schemeClr val="dk1"/>
                        </a:solidFill>
                        <a:latin typeface="Nunito Sans"/>
                        <a:ea typeface="Nunito Sans"/>
                        <a:cs typeface="Nunito Sans"/>
                        <a:sym typeface="Nunito Sans"/>
                      </a:endParaRPr>
                    </a:p>
                  </a:txBody>
                  <a:tcPr marT="0" marB="0" marR="91425" marL="91425" anchor="ctr">
                    <a:lnL cap="flat" cmpd="sng" w="9525">
                      <a:solidFill>
                        <a:schemeClr val="dk2">
                          <a:alpha val="0"/>
                        </a:schemeClr>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solidFill>
                      <a:schemeClr val="lt1"/>
                    </a:solidFill>
                  </a:tcPr>
                </a:tc>
              </a:tr>
            </a:tbl>
          </a:graphicData>
        </a:graphic>
      </p:graphicFrame>
      <p:sp>
        <p:nvSpPr>
          <p:cNvPr id="132" name="Google Shape;132;p20"/>
          <p:cNvSpPr txBox="1"/>
          <p:nvPr/>
        </p:nvSpPr>
        <p:spPr>
          <a:xfrm>
            <a:off x="1321762" y="3981275"/>
            <a:ext cx="19056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Nunito Sans"/>
                <a:ea typeface="Nunito Sans"/>
                <a:cs typeface="Nunito Sans"/>
                <a:sym typeface="Nunito Sans"/>
              </a:rPr>
              <a:t>For more info:</a:t>
            </a:r>
            <a:br>
              <a:rPr b="1" lang="en" sz="1000">
                <a:solidFill>
                  <a:schemeClr val="dk1"/>
                </a:solidFill>
                <a:latin typeface="Nunito Sans"/>
                <a:ea typeface="Nunito Sans"/>
                <a:cs typeface="Nunito Sans"/>
                <a:sym typeface="Nunito Sans"/>
              </a:rPr>
            </a:br>
            <a:r>
              <a:rPr b="1" lang="en" sz="1000" u="sng">
                <a:solidFill>
                  <a:schemeClr val="dk1"/>
                </a:solidFill>
                <a:latin typeface="Nunito Sans"/>
                <a:ea typeface="Nunito Sans"/>
                <a:cs typeface="Nunito Sans"/>
                <a:sym typeface="Nunito Sans"/>
                <a:hlinkClick r:id="rId13">
                  <a:extLst>
                    <a:ext uri="{A12FA001-AC4F-418D-AE19-62706E023703}">
                      <ahyp:hlinkClr val="tx"/>
                    </a:ext>
                  </a:extLst>
                </a:hlinkClick>
              </a:rPr>
              <a:t>Slidesgo</a:t>
            </a:r>
            <a:r>
              <a:rPr b="1" lang="en" sz="1000">
                <a:solidFill>
                  <a:schemeClr val="dk1"/>
                </a:solidFill>
                <a:latin typeface="Nunito Sans"/>
                <a:ea typeface="Nunito Sans"/>
                <a:cs typeface="Nunito Sans"/>
                <a:sym typeface="Nunito Sans"/>
              </a:rPr>
              <a:t> | </a:t>
            </a:r>
            <a:r>
              <a:rPr b="1" lang="en" sz="1000" u="sng">
                <a:solidFill>
                  <a:schemeClr val="dk1"/>
                </a:solidFill>
                <a:latin typeface="Nunito Sans"/>
                <a:ea typeface="Nunito Sans"/>
                <a:cs typeface="Nunito Sans"/>
                <a:sym typeface="Nunito Sans"/>
                <a:hlinkClick r:id="rId14">
                  <a:extLst>
                    <a:ext uri="{A12FA001-AC4F-418D-AE19-62706E023703}">
                      <ahyp:hlinkClr val="tx"/>
                    </a:ext>
                  </a:extLst>
                </a:hlinkClick>
              </a:rPr>
              <a:t>Blog</a:t>
            </a:r>
            <a:r>
              <a:rPr b="1" lang="en" sz="1000">
                <a:solidFill>
                  <a:schemeClr val="dk1"/>
                </a:solidFill>
                <a:latin typeface="Nunito Sans"/>
                <a:ea typeface="Nunito Sans"/>
                <a:cs typeface="Nunito Sans"/>
                <a:sym typeface="Nunito Sans"/>
              </a:rPr>
              <a:t> | </a:t>
            </a:r>
            <a:r>
              <a:rPr b="1" lang="en" sz="1000" u="sng">
                <a:solidFill>
                  <a:schemeClr val="dk1"/>
                </a:solidFill>
                <a:latin typeface="Nunito Sans"/>
                <a:ea typeface="Nunito Sans"/>
                <a:cs typeface="Nunito Sans"/>
                <a:sym typeface="Nunito Sans"/>
                <a:hlinkClick r:id="rId15">
                  <a:extLst>
                    <a:ext uri="{A12FA001-AC4F-418D-AE19-62706E023703}">
                      <ahyp:hlinkClr val="tx"/>
                    </a:ext>
                  </a:extLst>
                </a:hlinkClick>
              </a:rPr>
              <a:t>FAQs</a:t>
            </a:r>
            <a:endParaRPr b="1" sz="1000" u="sng">
              <a:solidFill>
                <a:schemeClr val="dk1"/>
              </a:solidFill>
              <a:latin typeface="Nunito Sans"/>
              <a:ea typeface="Nunito Sans"/>
              <a:cs typeface="Nunito Sans"/>
              <a:sym typeface="Nunito Sans"/>
            </a:endParaRPr>
          </a:p>
        </p:txBody>
      </p:sp>
      <p:sp>
        <p:nvSpPr>
          <p:cNvPr id="133" name="Google Shape;133;p20"/>
          <p:cNvSpPr txBox="1"/>
          <p:nvPr/>
        </p:nvSpPr>
        <p:spPr>
          <a:xfrm>
            <a:off x="4485033" y="3981275"/>
            <a:ext cx="33372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Nunito Sans"/>
                <a:ea typeface="Nunito Sans"/>
                <a:cs typeface="Nunito Sans"/>
                <a:sym typeface="Nunito Sans"/>
              </a:rPr>
              <a:t>You can visit our sister </a:t>
            </a:r>
            <a:r>
              <a:rPr lang="en" sz="1000">
                <a:solidFill>
                  <a:schemeClr val="dk1"/>
                </a:solidFill>
                <a:latin typeface="Nunito Sans"/>
                <a:ea typeface="Nunito Sans"/>
                <a:cs typeface="Nunito Sans"/>
                <a:sym typeface="Nunito Sans"/>
              </a:rPr>
              <a:t>projects</a:t>
            </a:r>
            <a:r>
              <a:rPr lang="en" sz="1000">
                <a:solidFill>
                  <a:schemeClr val="dk1"/>
                </a:solidFill>
                <a:latin typeface="Nunito Sans"/>
                <a:ea typeface="Nunito Sans"/>
                <a:cs typeface="Nunito Sans"/>
                <a:sym typeface="Nunito Sans"/>
              </a:rPr>
              <a:t>:</a:t>
            </a:r>
            <a:br>
              <a:rPr b="1" lang="en" sz="1000">
                <a:solidFill>
                  <a:schemeClr val="dk1"/>
                </a:solidFill>
                <a:latin typeface="Nunito Sans"/>
                <a:ea typeface="Nunito Sans"/>
                <a:cs typeface="Nunito Sans"/>
                <a:sym typeface="Nunito Sans"/>
              </a:rPr>
            </a:br>
            <a:r>
              <a:rPr b="1" lang="en" sz="1000" u="sng">
                <a:solidFill>
                  <a:schemeClr val="dk1"/>
                </a:solidFill>
                <a:latin typeface="Nunito Sans"/>
                <a:ea typeface="Nunito Sans"/>
                <a:cs typeface="Nunito Sans"/>
                <a:sym typeface="Nunito Sans"/>
                <a:hlinkClick r:id="rId16">
                  <a:extLst>
                    <a:ext uri="{A12FA001-AC4F-418D-AE19-62706E023703}">
                      <ahyp:hlinkClr val="tx"/>
                    </a:ext>
                  </a:extLst>
                </a:hlinkClick>
              </a:rPr>
              <a:t>Freepik</a:t>
            </a:r>
            <a:r>
              <a:rPr b="1" lang="en" sz="1000">
                <a:solidFill>
                  <a:schemeClr val="dk1"/>
                </a:solidFill>
                <a:latin typeface="Nunito Sans"/>
                <a:ea typeface="Nunito Sans"/>
                <a:cs typeface="Nunito Sans"/>
                <a:sym typeface="Nunito Sans"/>
              </a:rPr>
              <a:t> | </a:t>
            </a:r>
            <a:r>
              <a:rPr b="1" lang="en" sz="1000" u="sng">
                <a:solidFill>
                  <a:schemeClr val="dk1"/>
                </a:solidFill>
                <a:latin typeface="Nunito Sans"/>
                <a:ea typeface="Nunito Sans"/>
                <a:cs typeface="Nunito Sans"/>
                <a:sym typeface="Nunito Sans"/>
                <a:hlinkClick r:id="rId17">
                  <a:extLst>
                    <a:ext uri="{A12FA001-AC4F-418D-AE19-62706E023703}">
                      <ahyp:hlinkClr val="tx"/>
                    </a:ext>
                  </a:extLst>
                </a:hlinkClick>
              </a:rPr>
              <a:t>Flaticon</a:t>
            </a:r>
            <a:r>
              <a:rPr b="1" lang="en" sz="1000">
                <a:solidFill>
                  <a:schemeClr val="dk1"/>
                </a:solidFill>
                <a:latin typeface="Nunito Sans"/>
                <a:ea typeface="Nunito Sans"/>
                <a:cs typeface="Nunito Sans"/>
                <a:sym typeface="Nunito Sans"/>
              </a:rPr>
              <a:t> | </a:t>
            </a:r>
            <a:r>
              <a:rPr b="1" lang="en" sz="1000" u="sng">
                <a:solidFill>
                  <a:schemeClr val="dk1"/>
                </a:solidFill>
                <a:latin typeface="Nunito Sans"/>
                <a:ea typeface="Nunito Sans"/>
                <a:cs typeface="Nunito Sans"/>
                <a:sym typeface="Nunito Sans"/>
                <a:hlinkClick r:id="rId18">
                  <a:extLst>
                    <a:ext uri="{A12FA001-AC4F-418D-AE19-62706E023703}">
                      <ahyp:hlinkClr val="tx"/>
                    </a:ext>
                  </a:extLst>
                </a:hlinkClick>
              </a:rPr>
              <a:t>Storyset</a:t>
            </a:r>
            <a:r>
              <a:rPr b="1" lang="en" sz="1000">
                <a:solidFill>
                  <a:schemeClr val="dk1"/>
                </a:solidFill>
                <a:latin typeface="Nunito Sans"/>
                <a:ea typeface="Nunito Sans"/>
                <a:cs typeface="Nunito Sans"/>
                <a:sym typeface="Nunito Sans"/>
              </a:rPr>
              <a:t> | </a:t>
            </a:r>
            <a:r>
              <a:rPr b="1" lang="en" sz="1000" u="sng">
                <a:solidFill>
                  <a:schemeClr val="dk1"/>
                </a:solidFill>
                <a:latin typeface="Nunito Sans"/>
                <a:ea typeface="Nunito Sans"/>
                <a:cs typeface="Nunito Sans"/>
                <a:sym typeface="Nunito Sans"/>
                <a:hlinkClick r:id="rId19">
                  <a:extLst>
                    <a:ext uri="{A12FA001-AC4F-418D-AE19-62706E023703}">
                      <ahyp:hlinkClr val="tx"/>
                    </a:ext>
                  </a:extLst>
                </a:hlinkClick>
              </a:rPr>
              <a:t>Wepik</a:t>
            </a:r>
            <a:r>
              <a:rPr b="1" lang="en" sz="1000">
                <a:solidFill>
                  <a:schemeClr val="dk1"/>
                </a:solidFill>
                <a:latin typeface="Nunito Sans"/>
                <a:ea typeface="Nunito Sans"/>
                <a:cs typeface="Nunito Sans"/>
                <a:sym typeface="Nunito Sans"/>
              </a:rPr>
              <a:t> | </a:t>
            </a:r>
            <a:r>
              <a:rPr b="1" lang="en" sz="1000" u="sng">
                <a:solidFill>
                  <a:schemeClr val="dk1"/>
                </a:solidFill>
                <a:latin typeface="Nunito Sans"/>
                <a:ea typeface="Nunito Sans"/>
                <a:cs typeface="Nunito Sans"/>
                <a:sym typeface="Nunito Sans"/>
                <a:hlinkClick r:id="rId20">
                  <a:extLst>
                    <a:ext uri="{A12FA001-AC4F-418D-AE19-62706E023703}">
                      <ahyp:hlinkClr val="tx"/>
                    </a:ext>
                  </a:extLst>
                </a:hlinkClick>
              </a:rPr>
              <a:t>Videvo</a:t>
            </a:r>
            <a:endParaRPr b="1" sz="1000">
              <a:solidFill>
                <a:schemeClr val="dk1"/>
              </a:solidFill>
              <a:latin typeface="Nunito Sans"/>
              <a:ea typeface="Nunito Sans"/>
              <a:cs typeface="Nunito Sans"/>
              <a:sym typeface="Nunito San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0" name="Shape 1230"/>
        <p:cNvGrpSpPr/>
        <p:nvPr/>
      </p:nvGrpSpPr>
      <p:grpSpPr>
        <a:xfrm>
          <a:off x="0" y="0"/>
          <a:ext cx="0" cy="0"/>
          <a:chOff x="0" y="0"/>
          <a:chExt cx="0" cy="0"/>
        </a:xfrm>
      </p:grpSpPr>
      <p:sp>
        <p:nvSpPr>
          <p:cNvPr id="1231" name="Google Shape;1231;p38"/>
          <p:cNvSpPr txBox="1"/>
          <p:nvPr/>
        </p:nvSpPr>
        <p:spPr>
          <a:xfrm>
            <a:off x="72345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dk2"/>
                </a:solidFill>
                <a:hlinkClick r:id="rId3">
                  <a:extLst>
                    <a:ext uri="{A12FA001-AC4F-418D-AE19-62706E023703}">
                      <ahyp:hlinkClr val="tx"/>
                    </a:ext>
                  </a:extLst>
                </a:hlinkClick>
              </a:rPr>
              <a:t>Slidesgo</a:t>
            </a:r>
            <a:r>
              <a:rPr b="1" lang="en" sz="1100">
                <a:solidFill>
                  <a:schemeClr val="dk2"/>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lnSpc>
                <a:spcPct val="100000"/>
              </a:lnSpc>
              <a:spcBef>
                <a:spcPts val="1000"/>
              </a:spcBef>
              <a:spcAft>
                <a:spcPts val="0"/>
              </a:spcAft>
              <a:buNone/>
            </a:pPr>
            <a:r>
              <a:rPr b="1" lang="en" sz="1100">
                <a:solidFill>
                  <a:schemeClr val="dk2"/>
                </a:solidFill>
              </a:rPr>
              <a:t>You are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lnSpc>
                <a:spcPct val="100000"/>
              </a:lnSpc>
              <a:spcBef>
                <a:spcPts val="1000"/>
              </a:spcBef>
              <a:spcAft>
                <a:spcPts val="0"/>
              </a:spcAft>
              <a:buNone/>
            </a:pPr>
            <a:r>
              <a:rPr b="1" lang="en"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lnSpc>
                <a:spcPct val="100000"/>
              </a:lnSpc>
              <a:spcBef>
                <a:spcPts val="0"/>
              </a:spcBef>
              <a:spcAft>
                <a:spcPts val="0"/>
              </a:spcAft>
              <a:buNone/>
            </a:pPr>
            <a:r>
              <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lnSpc>
                <a:spcPct val="100000"/>
              </a:lnSpc>
              <a:spcBef>
                <a:spcPts val="0"/>
              </a:spcBef>
              <a:spcAft>
                <a:spcPts val="0"/>
              </a:spcAft>
              <a:buNone/>
            </a:pPr>
            <a:r>
              <a:rPr b="1" lang="en" sz="1100" u="sng">
                <a:solidFill>
                  <a:schemeClr val="dk2"/>
                </a:solidFill>
                <a:hlinkClick r:id="rId5">
                  <a:extLst>
                    <a:ext uri="{A12FA001-AC4F-418D-AE19-62706E023703}">
                      <ahyp:hlinkClr val="tx"/>
                    </a:ext>
                  </a:extLst>
                </a:hlinkClick>
              </a:rPr>
              <a:t>https://slidesgo.com/faqs</a:t>
            </a:r>
            <a:r>
              <a:rPr lang="en" sz="1100">
                <a:solidFill>
                  <a:schemeClr val="lt1"/>
                </a:solidFill>
              </a:rPr>
              <a:t> and </a:t>
            </a:r>
            <a:r>
              <a:rPr b="1" lang="en"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
        <p:nvSpPr>
          <p:cNvPr id="1232" name="Google Shape;1232;p38"/>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6" name="Shape 1236"/>
        <p:cNvGrpSpPr/>
        <p:nvPr/>
      </p:nvGrpSpPr>
      <p:grpSpPr>
        <a:xfrm>
          <a:off x="0" y="0"/>
          <a:ext cx="0" cy="0"/>
          <a:chOff x="0" y="0"/>
          <a:chExt cx="0" cy="0"/>
        </a:xfrm>
      </p:grpSpPr>
      <p:sp>
        <p:nvSpPr>
          <p:cNvPr id="1237" name="Google Shape;1237;p39"/>
          <p:cNvSpPr txBox="1"/>
          <p:nvPr/>
        </p:nvSpPr>
        <p:spPr>
          <a:xfrm>
            <a:off x="723400" y="1187975"/>
            <a:ext cx="7697100" cy="1466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indent="0" lvl="0" marL="0" rtl="0" algn="ctr">
              <a:lnSpc>
                <a:spcPct val="100000"/>
              </a:lnSpc>
              <a:spcBef>
                <a:spcPts val="1000"/>
              </a:spcBef>
              <a:spcAft>
                <a:spcPts val="0"/>
              </a:spcAft>
              <a:buNone/>
            </a:pPr>
            <a:r>
              <a:rPr b="1" lang="en" sz="1100">
                <a:solidFill>
                  <a:schemeClr val="lt1"/>
                </a:solidFill>
              </a:rPr>
              <a:t>Figtree</a:t>
            </a:r>
            <a:endParaRPr b="1" sz="1100">
              <a:solidFill>
                <a:schemeClr val="lt1"/>
              </a:solidFill>
            </a:endParaRPr>
          </a:p>
          <a:p>
            <a:pPr indent="0" lvl="0" marL="0" rtl="0" algn="ctr">
              <a:lnSpc>
                <a:spcPct val="100000"/>
              </a:lnSpc>
              <a:spcBef>
                <a:spcPts val="0"/>
              </a:spcBef>
              <a:spcAft>
                <a:spcPts val="0"/>
              </a:spcAft>
              <a:buNone/>
            </a:pPr>
            <a:r>
              <a:rPr lang="en" sz="1100">
                <a:solidFill>
                  <a:schemeClr val="lt1"/>
                </a:solidFill>
              </a:rPr>
              <a:t>(</a:t>
            </a:r>
            <a:r>
              <a:rPr lang="en" sz="1100" u="sng">
                <a:solidFill>
                  <a:schemeClr val="hlink"/>
                </a:solidFill>
                <a:hlinkClick r:id="rId3"/>
              </a:rPr>
              <a:t>https://fonts.google.com/specimen/Figtree</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t/>
            </a:r>
            <a:endParaRPr sz="1100">
              <a:solidFill>
                <a:schemeClr val="lt1"/>
              </a:solidFill>
            </a:endParaRPr>
          </a:p>
          <a:p>
            <a:pPr indent="0" lvl="0" marL="0" rtl="0" algn="ctr">
              <a:lnSpc>
                <a:spcPct val="100000"/>
              </a:lnSpc>
              <a:spcBef>
                <a:spcPts val="0"/>
              </a:spcBef>
              <a:spcAft>
                <a:spcPts val="0"/>
              </a:spcAft>
              <a:buNone/>
            </a:pPr>
            <a:r>
              <a:rPr b="1" lang="en" sz="1100">
                <a:solidFill>
                  <a:schemeClr val="lt1"/>
                </a:solidFill>
              </a:rPr>
              <a:t>Nunito</a:t>
            </a:r>
            <a:endParaRPr b="1" sz="1100">
              <a:solidFill>
                <a:schemeClr val="lt1"/>
              </a:solidFill>
            </a:endParaRPr>
          </a:p>
          <a:p>
            <a:pPr indent="0" lvl="0" marL="0" rtl="0" algn="ctr">
              <a:lnSpc>
                <a:spcPct val="100000"/>
              </a:lnSpc>
              <a:spcBef>
                <a:spcPts val="0"/>
              </a:spcBef>
              <a:spcAft>
                <a:spcPts val="0"/>
              </a:spcAft>
              <a:buNone/>
            </a:pPr>
            <a:r>
              <a:rPr lang="en" sz="1100">
                <a:solidFill>
                  <a:schemeClr val="lt1"/>
                </a:solidFill>
              </a:rPr>
              <a:t>(</a:t>
            </a:r>
            <a:r>
              <a:rPr lang="en" sz="1100" u="sng">
                <a:solidFill>
                  <a:schemeClr val="hlink"/>
                </a:solidFill>
                <a:hlinkClick r:id="rId4"/>
              </a:rPr>
              <a:t>https://fonts.google.com/specimen/Nunito</a:t>
            </a:r>
            <a:r>
              <a:rPr lang="en" sz="1100">
                <a:solidFill>
                  <a:schemeClr val="lt1"/>
                </a:solidFill>
              </a:rPr>
              <a:t>)</a:t>
            </a:r>
            <a:endParaRPr sz="1100">
              <a:solidFill>
                <a:schemeClr val="lt1"/>
              </a:solidFill>
            </a:endParaRPr>
          </a:p>
          <a:p>
            <a:pPr indent="0" lvl="0" marL="0" rtl="0" algn="l">
              <a:lnSpc>
                <a:spcPct val="100000"/>
              </a:lnSpc>
              <a:spcBef>
                <a:spcPts val="0"/>
              </a:spcBef>
              <a:spcAft>
                <a:spcPts val="0"/>
              </a:spcAft>
              <a:buNone/>
            </a:pPr>
            <a:r>
              <a:t/>
            </a:r>
            <a:endParaRPr sz="1100">
              <a:solidFill>
                <a:schemeClr val="lt1"/>
              </a:solidFill>
            </a:endParaRPr>
          </a:p>
        </p:txBody>
      </p:sp>
      <p:sp>
        <p:nvSpPr>
          <p:cNvPr id="1238" name="Google Shape;1238;p39"/>
          <p:cNvSpPr/>
          <p:nvPr/>
        </p:nvSpPr>
        <p:spPr>
          <a:xfrm>
            <a:off x="2052650" y="2947175"/>
            <a:ext cx="791400" cy="754200"/>
          </a:xfrm>
          <a:prstGeom prst="roundRect">
            <a:avLst>
              <a:gd fmla="val 16667" name="adj"/>
            </a:avLst>
          </a:prstGeom>
          <a:solidFill>
            <a:srgbClr val="10101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9"/>
          <p:cNvSpPr/>
          <p:nvPr/>
        </p:nvSpPr>
        <p:spPr>
          <a:xfrm>
            <a:off x="3114470" y="29471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9"/>
          <p:cNvSpPr/>
          <p:nvPr/>
        </p:nvSpPr>
        <p:spPr>
          <a:xfrm>
            <a:off x="4176289" y="2947175"/>
            <a:ext cx="791400" cy="754200"/>
          </a:xfrm>
          <a:prstGeom prst="roundRect">
            <a:avLst>
              <a:gd fmla="val 16667" name="adj"/>
            </a:avLst>
          </a:prstGeom>
          <a:solidFill>
            <a:srgbClr val="5189D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9"/>
          <p:cNvSpPr txBox="1"/>
          <p:nvPr/>
        </p:nvSpPr>
        <p:spPr>
          <a:xfrm>
            <a:off x="20526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#101010</a:t>
            </a:r>
            <a:endParaRPr sz="1000">
              <a:solidFill>
                <a:srgbClr val="FFFFFF"/>
              </a:solidFill>
            </a:endParaRPr>
          </a:p>
        </p:txBody>
      </p:sp>
      <p:sp>
        <p:nvSpPr>
          <p:cNvPr id="1242" name="Google Shape;1242;p39"/>
          <p:cNvSpPr txBox="1"/>
          <p:nvPr/>
        </p:nvSpPr>
        <p:spPr>
          <a:xfrm>
            <a:off x="311447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1243" name="Google Shape;1243;p39"/>
          <p:cNvSpPr txBox="1"/>
          <p:nvPr/>
        </p:nvSpPr>
        <p:spPr>
          <a:xfrm>
            <a:off x="417630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#5189d3</a:t>
            </a:r>
            <a:endParaRPr sz="1000">
              <a:solidFill>
                <a:srgbClr val="FFFFFF"/>
              </a:solidFill>
            </a:endParaRPr>
          </a:p>
        </p:txBody>
      </p:sp>
      <p:sp>
        <p:nvSpPr>
          <p:cNvPr id="1244" name="Google Shape;1244;p39"/>
          <p:cNvSpPr/>
          <p:nvPr/>
        </p:nvSpPr>
        <p:spPr>
          <a:xfrm>
            <a:off x="5238125" y="2947175"/>
            <a:ext cx="791400" cy="754200"/>
          </a:xfrm>
          <a:prstGeom prst="roundRect">
            <a:avLst>
              <a:gd fmla="val 16667" name="adj"/>
            </a:avLst>
          </a:prstGeom>
          <a:solidFill>
            <a:srgbClr val="FE6B7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9"/>
          <p:cNvSpPr txBox="1"/>
          <p:nvPr/>
        </p:nvSpPr>
        <p:spPr>
          <a:xfrm>
            <a:off x="523812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#fe6b75</a:t>
            </a:r>
            <a:endParaRPr sz="1000">
              <a:solidFill>
                <a:srgbClr val="FFFFFF"/>
              </a:solidFill>
            </a:endParaRPr>
          </a:p>
        </p:txBody>
      </p:sp>
      <p:sp>
        <p:nvSpPr>
          <p:cNvPr id="1246" name="Google Shape;1246;p39"/>
          <p:cNvSpPr/>
          <p:nvPr/>
        </p:nvSpPr>
        <p:spPr>
          <a:xfrm>
            <a:off x="2052650" y="3878275"/>
            <a:ext cx="791400" cy="754200"/>
          </a:xfrm>
          <a:prstGeom prst="roundRect">
            <a:avLst>
              <a:gd fmla="val 16667" name="adj"/>
            </a:avLst>
          </a:prstGeom>
          <a:solidFill>
            <a:srgbClr val="FF984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9"/>
          <p:cNvSpPr/>
          <p:nvPr/>
        </p:nvSpPr>
        <p:spPr>
          <a:xfrm>
            <a:off x="3114470" y="3878275"/>
            <a:ext cx="791400" cy="754200"/>
          </a:xfrm>
          <a:prstGeom prst="roundRect">
            <a:avLst>
              <a:gd fmla="val 16667" name="adj"/>
            </a:avLst>
          </a:prstGeom>
          <a:solidFill>
            <a:srgbClr val="83D6E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9"/>
          <p:cNvSpPr/>
          <p:nvPr/>
        </p:nvSpPr>
        <p:spPr>
          <a:xfrm>
            <a:off x="4176289" y="3878275"/>
            <a:ext cx="791400" cy="754200"/>
          </a:xfrm>
          <a:prstGeom prst="roundRect">
            <a:avLst>
              <a:gd fmla="val 16667" name="adj"/>
            </a:avLst>
          </a:prstGeom>
          <a:solidFill>
            <a:srgbClr val="FED36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9"/>
          <p:cNvSpPr txBox="1"/>
          <p:nvPr/>
        </p:nvSpPr>
        <p:spPr>
          <a:xfrm>
            <a:off x="20526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#ff984d</a:t>
            </a:r>
            <a:endParaRPr sz="1000">
              <a:solidFill>
                <a:srgbClr val="FFFFFF"/>
              </a:solidFill>
            </a:endParaRPr>
          </a:p>
        </p:txBody>
      </p:sp>
      <p:sp>
        <p:nvSpPr>
          <p:cNvPr id="1250" name="Google Shape;1250;p39"/>
          <p:cNvSpPr txBox="1"/>
          <p:nvPr/>
        </p:nvSpPr>
        <p:spPr>
          <a:xfrm>
            <a:off x="311447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#83d6e8</a:t>
            </a:r>
            <a:endParaRPr sz="1000">
              <a:solidFill>
                <a:srgbClr val="FFFFFF"/>
              </a:solidFill>
            </a:endParaRPr>
          </a:p>
        </p:txBody>
      </p:sp>
      <p:sp>
        <p:nvSpPr>
          <p:cNvPr id="1251" name="Google Shape;1251;p39"/>
          <p:cNvSpPr txBox="1"/>
          <p:nvPr/>
        </p:nvSpPr>
        <p:spPr>
          <a:xfrm>
            <a:off x="417630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#fed363</a:t>
            </a:r>
            <a:endParaRPr sz="1000">
              <a:solidFill>
                <a:srgbClr val="FFFFFF"/>
              </a:solidFill>
            </a:endParaRPr>
          </a:p>
        </p:txBody>
      </p:sp>
      <p:sp>
        <p:nvSpPr>
          <p:cNvPr id="1252" name="Google Shape;1252;p39"/>
          <p:cNvSpPr/>
          <p:nvPr/>
        </p:nvSpPr>
        <p:spPr>
          <a:xfrm>
            <a:off x="5238125" y="3878275"/>
            <a:ext cx="791400" cy="754200"/>
          </a:xfrm>
          <a:prstGeom prst="roundRect">
            <a:avLst>
              <a:gd fmla="val 16667" name="adj"/>
            </a:avLst>
          </a:prstGeom>
          <a:solidFill>
            <a:srgbClr val="B765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9"/>
          <p:cNvSpPr txBox="1"/>
          <p:nvPr/>
        </p:nvSpPr>
        <p:spPr>
          <a:xfrm>
            <a:off x="523812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#b765ff</a:t>
            </a:r>
            <a:endParaRPr sz="1000">
              <a:solidFill>
                <a:srgbClr val="FFFFFF"/>
              </a:solidFill>
            </a:endParaRPr>
          </a:p>
        </p:txBody>
      </p:sp>
      <p:sp>
        <p:nvSpPr>
          <p:cNvPr id="1254" name="Google Shape;1254;p39"/>
          <p:cNvSpPr/>
          <p:nvPr/>
        </p:nvSpPr>
        <p:spPr>
          <a:xfrm>
            <a:off x="6299950" y="2947175"/>
            <a:ext cx="791400" cy="754200"/>
          </a:xfrm>
          <a:prstGeom prst="roundRect">
            <a:avLst>
              <a:gd fmla="val 16667" name="adj"/>
            </a:avLst>
          </a:prstGeom>
          <a:solidFill>
            <a:srgbClr val="01BBB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9"/>
          <p:cNvSpPr txBox="1"/>
          <p:nvPr/>
        </p:nvSpPr>
        <p:spPr>
          <a:xfrm>
            <a:off x="62999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#01bbb6</a:t>
            </a:r>
            <a:endParaRPr sz="1000">
              <a:solidFill>
                <a:srgbClr val="FFFFFF"/>
              </a:solidFill>
            </a:endParaRPr>
          </a:p>
        </p:txBody>
      </p:sp>
      <p:sp>
        <p:nvSpPr>
          <p:cNvPr id="1256" name="Google Shape;1256;p39"/>
          <p:cNvSpPr/>
          <p:nvPr/>
        </p:nvSpPr>
        <p:spPr>
          <a:xfrm>
            <a:off x="6299950" y="3878275"/>
            <a:ext cx="791400" cy="754200"/>
          </a:xfrm>
          <a:prstGeom prst="roundRect">
            <a:avLst>
              <a:gd fmla="val 16667" name="adj"/>
            </a:avLst>
          </a:prstGeom>
          <a:solidFill>
            <a:srgbClr val="FFB7D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9"/>
          <p:cNvSpPr txBox="1"/>
          <p:nvPr/>
        </p:nvSpPr>
        <p:spPr>
          <a:xfrm>
            <a:off x="62999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#ffb7d0</a:t>
            </a:r>
            <a:endParaRPr sz="1000">
              <a:solidFill>
                <a:srgbClr val="FFFFFF"/>
              </a:solidFill>
            </a:endParaRPr>
          </a:p>
        </p:txBody>
      </p:sp>
      <p:sp>
        <p:nvSpPr>
          <p:cNvPr id="1258" name="Google Shape;1258;p39"/>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2" name="Shape 1262"/>
        <p:cNvGrpSpPr/>
        <p:nvPr/>
      </p:nvGrpSpPr>
      <p:grpSpPr>
        <a:xfrm>
          <a:off x="0" y="0"/>
          <a:ext cx="0" cy="0"/>
          <a:chOff x="0" y="0"/>
          <a:chExt cx="0" cy="0"/>
        </a:xfrm>
      </p:grpSpPr>
      <p:sp>
        <p:nvSpPr>
          <p:cNvPr id="1263" name="Google Shape;1263;p40"/>
          <p:cNvSpPr txBox="1"/>
          <p:nvPr/>
        </p:nvSpPr>
        <p:spPr>
          <a:xfrm>
            <a:off x="1307550" y="1187975"/>
            <a:ext cx="6520500" cy="852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dk2"/>
                </a:solidFill>
              </a:rPr>
              <a:t>h</a:t>
            </a:r>
            <a:r>
              <a:rPr b="1" lang="en" sz="1100">
                <a:solidFill>
                  <a:schemeClr val="dk2"/>
                </a:solidFill>
                <a:uFill>
                  <a:noFill/>
                </a:uFill>
                <a:hlinkClick r:id="rId3">
                  <a:extLst>
                    <a:ext uri="{A12FA001-AC4F-418D-AE19-62706E023703}">
                      <ahyp:hlinkClr val="tx"/>
                    </a:ext>
                  </a:extLst>
                </a:hlinkClick>
              </a:rPr>
              <a:t>ow it works</a:t>
            </a:r>
            <a:r>
              <a:rPr lang="en" sz="1100">
                <a:solidFill>
                  <a:schemeClr val="lt1"/>
                </a:solidFill>
                <a:uFill>
                  <a:noFill/>
                </a:uFill>
                <a:hlinkClick r:id="rId4">
                  <a:extLst>
                    <a:ext uri="{A12FA001-AC4F-418D-AE19-62706E023703}">
                      <ahyp:hlinkClr val="tx"/>
                    </a:ext>
                  </a:extLst>
                </a:hlinkClick>
              </a:rPr>
              <a:t>.</a:t>
            </a:r>
            <a:endParaRPr sz="1100">
              <a:solidFill>
                <a:schemeClr val="lt1"/>
              </a:solidFill>
            </a:endParaRPr>
          </a:p>
        </p:txBody>
      </p:sp>
      <p:sp>
        <p:nvSpPr>
          <p:cNvPr id="1264" name="Google Shape;1264;p40"/>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pic>
        <p:nvPicPr>
          <p:cNvPr id="1265" name="Google Shape;1265;p40"/>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1266" name="Google Shape;1266;p40">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7">
                  <a:extLst>
                    <a:ext uri="{A12FA001-AC4F-418D-AE19-62706E023703}">
                      <ahyp:hlinkClr val="tx"/>
                    </a:ext>
                  </a:extLst>
                </a:hlinkClick>
              </a:rPr>
              <a:t>Pana</a:t>
            </a:r>
            <a:endParaRPr b="1">
              <a:solidFill>
                <a:schemeClr val="dk2"/>
              </a:solidFill>
            </a:endParaRPr>
          </a:p>
        </p:txBody>
      </p:sp>
      <p:sp>
        <p:nvSpPr>
          <p:cNvPr id="1267" name="Google Shape;1267;p40">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9">
                  <a:extLst>
                    <a:ext uri="{A12FA001-AC4F-418D-AE19-62706E023703}">
                      <ahyp:hlinkClr val="tx"/>
                    </a:ext>
                  </a:extLst>
                </a:hlinkClick>
              </a:rPr>
              <a:t>Amico</a:t>
            </a:r>
            <a:endParaRPr b="1">
              <a:solidFill>
                <a:schemeClr val="dk2"/>
              </a:solidFill>
            </a:endParaRPr>
          </a:p>
        </p:txBody>
      </p:sp>
      <p:sp>
        <p:nvSpPr>
          <p:cNvPr id="1268" name="Google Shape;1268;p40">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1">
                  <a:extLst>
                    <a:ext uri="{A12FA001-AC4F-418D-AE19-62706E023703}">
                      <ahyp:hlinkClr val="tx"/>
                    </a:ext>
                  </a:extLst>
                </a:hlinkClick>
              </a:rPr>
              <a:t>Bro</a:t>
            </a:r>
            <a:endParaRPr b="1">
              <a:solidFill>
                <a:schemeClr val="dk2"/>
              </a:solidFill>
            </a:endParaRPr>
          </a:p>
        </p:txBody>
      </p:sp>
      <p:sp>
        <p:nvSpPr>
          <p:cNvPr id="1269" name="Google Shape;1269;p40">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3">
                  <a:extLst>
                    <a:ext uri="{A12FA001-AC4F-418D-AE19-62706E023703}">
                      <ahyp:hlinkClr val="tx"/>
                    </a:ext>
                  </a:extLst>
                </a:hlinkClick>
              </a:rPr>
              <a:t>Rafiki</a:t>
            </a:r>
            <a:endParaRPr b="1">
              <a:solidFill>
                <a:schemeClr val="dk2"/>
              </a:solidFill>
            </a:endParaRPr>
          </a:p>
        </p:txBody>
      </p:sp>
      <p:pic>
        <p:nvPicPr>
          <p:cNvPr id="1270" name="Google Shape;1270;p40"/>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1271" name="Google Shape;1271;p40"/>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1272" name="Google Shape;1272;p40"/>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1273" name="Google Shape;1273;p40"/>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1274" name="Google Shape;1274;p40">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9">
                  <a:extLst>
                    <a:ext uri="{A12FA001-AC4F-418D-AE19-62706E023703}">
                      <ahyp:hlinkClr val="tx"/>
                    </a:ext>
                  </a:extLst>
                </a:hlinkClick>
              </a:rPr>
              <a:t>Cuate</a:t>
            </a:r>
            <a:endParaRPr b="1">
              <a:solidFill>
                <a:schemeClr val="dk2"/>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8" name="Shape 1278"/>
        <p:cNvGrpSpPr/>
        <p:nvPr/>
      </p:nvGrpSpPr>
      <p:grpSpPr>
        <a:xfrm>
          <a:off x="0" y="0"/>
          <a:ext cx="0" cy="0"/>
          <a:chOff x="0" y="0"/>
          <a:chExt cx="0" cy="0"/>
        </a:xfrm>
      </p:grpSpPr>
      <p:grpSp>
        <p:nvGrpSpPr>
          <p:cNvPr id="1279" name="Google Shape;1279;p41"/>
          <p:cNvGrpSpPr/>
          <p:nvPr/>
        </p:nvGrpSpPr>
        <p:grpSpPr>
          <a:xfrm>
            <a:off x="5048544" y="3019584"/>
            <a:ext cx="442841" cy="514271"/>
            <a:chOff x="4727025" y="1332775"/>
            <a:chExt cx="59900" cy="69625"/>
          </a:xfrm>
        </p:grpSpPr>
        <p:sp>
          <p:nvSpPr>
            <p:cNvPr id="1280" name="Google Shape;1280;p4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 name="Google Shape;1282;p41"/>
          <p:cNvGrpSpPr/>
          <p:nvPr/>
        </p:nvGrpSpPr>
        <p:grpSpPr>
          <a:xfrm>
            <a:off x="5723860" y="2267072"/>
            <a:ext cx="500909" cy="500899"/>
            <a:chOff x="4820425" y="1329900"/>
            <a:chExt cx="70175" cy="70350"/>
          </a:xfrm>
        </p:grpSpPr>
        <p:sp>
          <p:nvSpPr>
            <p:cNvPr id="1283" name="Google Shape;1283;p4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 name="Google Shape;1287;p41"/>
          <p:cNvGrpSpPr/>
          <p:nvPr/>
        </p:nvGrpSpPr>
        <p:grpSpPr>
          <a:xfrm>
            <a:off x="6376484" y="2278862"/>
            <a:ext cx="538135" cy="493119"/>
            <a:chOff x="4903200" y="1331525"/>
            <a:chExt cx="73575" cy="67425"/>
          </a:xfrm>
        </p:grpSpPr>
        <p:sp>
          <p:nvSpPr>
            <p:cNvPr id="1288" name="Google Shape;1288;p4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289" name="Google Shape;1289;p4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 name="Google Shape;1290;p41"/>
          <p:cNvGrpSpPr/>
          <p:nvPr/>
        </p:nvGrpSpPr>
        <p:grpSpPr>
          <a:xfrm>
            <a:off x="5636435" y="3020840"/>
            <a:ext cx="544563" cy="511895"/>
            <a:chOff x="4815575" y="1416800"/>
            <a:chExt cx="73750" cy="71400"/>
          </a:xfrm>
        </p:grpSpPr>
        <p:sp>
          <p:nvSpPr>
            <p:cNvPr id="1291" name="Google Shape;1291;p4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 name="Google Shape;1294;p41"/>
          <p:cNvGrpSpPr/>
          <p:nvPr/>
        </p:nvGrpSpPr>
        <p:grpSpPr>
          <a:xfrm>
            <a:off x="6333060" y="3020546"/>
            <a:ext cx="602914" cy="512477"/>
            <a:chOff x="4902475" y="1418875"/>
            <a:chExt cx="74500" cy="63775"/>
          </a:xfrm>
        </p:grpSpPr>
        <p:sp>
          <p:nvSpPr>
            <p:cNvPr id="1295" name="Google Shape;1295;p4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1"/>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 name="Google Shape;1297;p41"/>
          <p:cNvGrpSpPr/>
          <p:nvPr/>
        </p:nvGrpSpPr>
        <p:grpSpPr>
          <a:xfrm>
            <a:off x="5748932" y="3759785"/>
            <a:ext cx="515391" cy="525699"/>
            <a:chOff x="4818100" y="1507675"/>
            <a:chExt cx="71225" cy="71625"/>
          </a:xfrm>
        </p:grpSpPr>
        <p:sp>
          <p:nvSpPr>
            <p:cNvPr id="1298" name="Google Shape;1298;p4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 name="Google Shape;1302;p41"/>
          <p:cNvGrpSpPr/>
          <p:nvPr/>
        </p:nvGrpSpPr>
        <p:grpSpPr>
          <a:xfrm>
            <a:off x="5087034" y="3781317"/>
            <a:ext cx="522956" cy="489869"/>
            <a:chOff x="4721450" y="1509475"/>
            <a:chExt cx="79350" cy="74325"/>
          </a:xfrm>
        </p:grpSpPr>
        <p:sp>
          <p:nvSpPr>
            <p:cNvPr id="1303" name="Google Shape;1303;p4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 name="Google Shape;1307;p41"/>
          <p:cNvGrpSpPr/>
          <p:nvPr/>
        </p:nvGrpSpPr>
        <p:grpSpPr>
          <a:xfrm>
            <a:off x="6410277" y="3761069"/>
            <a:ext cx="525704" cy="535436"/>
            <a:chOff x="4906800" y="1507500"/>
            <a:chExt cx="70350" cy="71075"/>
          </a:xfrm>
        </p:grpSpPr>
        <p:sp>
          <p:nvSpPr>
            <p:cNvPr id="1308" name="Google Shape;1308;p4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 name="Google Shape;1313;p41"/>
          <p:cNvGrpSpPr/>
          <p:nvPr/>
        </p:nvGrpSpPr>
        <p:grpSpPr>
          <a:xfrm>
            <a:off x="4443099" y="2267050"/>
            <a:ext cx="508054" cy="508095"/>
            <a:chOff x="3736598" y="2170606"/>
            <a:chExt cx="404889" cy="404889"/>
          </a:xfrm>
        </p:grpSpPr>
        <p:sp>
          <p:nvSpPr>
            <p:cNvPr id="1314" name="Google Shape;1314;p4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 name="Google Shape;1318;p41"/>
          <p:cNvGrpSpPr/>
          <p:nvPr/>
        </p:nvGrpSpPr>
        <p:grpSpPr>
          <a:xfrm>
            <a:off x="3731139" y="2267145"/>
            <a:ext cx="575790" cy="507904"/>
            <a:chOff x="3161917" y="2170682"/>
            <a:chExt cx="458870" cy="404737"/>
          </a:xfrm>
        </p:grpSpPr>
        <p:sp>
          <p:nvSpPr>
            <p:cNvPr id="1319" name="Google Shape;1319;p4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320" name="Google Shape;1320;p4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 name="Google Shape;1322;p41"/>
          <p:cNvGrpSpPr/>
          <p:nvPr/>
        </p:nvGrpSpPr>
        <p:grpSpPr>
          <a:xfrm>
            <a:off x="3758669" y="3027517"/>
            <a:ext cx="520730" cy="498567"/>
            <a:chOff x="3179914" y="2889488"/>
            <a:chExt cx="422876" cy="404911"/>
          </a:xfrm>
        </p:grpSpPr>
        <p:sp>
          <p:nvSpPr>
            <p:cNvPr id="1323" name="Google Shape;1323;p4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 name="Google Shape;1329;p41"/>
          <p:cNvGrpSpPr/>
          <p:nvPr/>
        </p:nvGrpSpPr>
        <p:grpSpPr>
          <a:xfrm>
            <a:off x="4387349" y="3027477"/>
            <a:ext cx="516145" cy="498648"/>
            <a:chOff x="3729467" y="2889422"/>
            <a:chExt cx="419153" cy="404977"/>
          </a:xfrm>
        </p:grpSpPr>
        <p:sp>
          <p:nvSpPr>
            <p:cNvPr id="1330" name="Google Shape;1330;p4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7" name="Google Shape;1337;p41"/>
          <p:cNvSpPr/>
          <p:nvPr/>
        </p:nvSpPr>
        <p:spPr>
          <a:xfrm>
            <a:off x="7405574" y="22744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1"/>
          <p:cNvSpPr/>
          <p:nvPr/>
        </p:nvSpPr>
        <p:spPr>
          <a:xfrm>
            <a:off x="7105028" y="22568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1"/>
          <p:cNvSpPr/>
          <p:nvPr/>
        </p:nvSpPr>
        <p:spPr>
          <a:xfrm>
            <a:off x="7727317" y="22633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1"/>
          <p:cNvSpPr/>
          <p:nvPr/>
        </p:nvSpPr>
        <p:spPr>
          <a:xfrm>
            <a:off x="8022022" y="22568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1" name="Google Shape;1341;p41"/>
          <p:cNvGrpSpPr/>
          <p:nvPr/>
        </p:nvGrpSpPr>
        <p:grpSpPr>
          <a:xfrm>
            <a:off x="7107677" y="2474362"/>
            <a:ext cx="166473" cy="141497"/>
            <a:chOff x="4660325" y="1866850"/>
            <a:chExt cx="68350" cy="58100"/>
          </a:xfrm>
        </p:grpSpPr>
        <p:sp>
          <p:nvSpPr>
            <p:cNvPr id="1342" name="Google Shape;1342;p4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 name="Google Shape;1344;p41"/>
          <p:cNvGrpSpPr/>
          <p:nvPr/>
        </p:nvGrpSpPr>
        <p:grpSpPr>
          <a:xfrm>
            <a:off x="7417022" y="2500086"/>
            <a:ext cx="162515" cy="90049"/>
            <a:chOff x="4791775" y="1877500"/>
            <a:chExt cx="66725" cy="36975"/>
          </a:xfrm>
        </p:grpSpPr>
        <p:sp>
          <p:nvSpPr>
            <p:cNvPr id="1345" name="Google Shape;1345;p4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 name="Google Shape;1347;p41"/>
          <p:cNvGrpSpPr/>
          <p:nvPr/>
        </p:nvGrpSpPr>
        <p:grpSpPr>
          <a:xfrm>
            <a:off x="7738734" y="2500086"/>
            <a:ext cx="144979" cy="90049"/>
            <a:chOff x="4923925" y="1877500"/>
            <a:chExt cx="59525" cy="36975"/>
          </a:xfrm>
        </p:grpSpPr>
        <p:sp>
          <p:nvSpPr>
            <p:cNvPr id="1348" name="Google Shape;1348;p4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 name="Google Shape;1350;p41"/>
          <p:cNvGrpSpPr/>
          <p:nvPr/>
        </p:nvGrpSpPr>
        <p:grpSpPr>
          <a:xfrm>
            <a:off x="8033226" y="2482277"/>
            <a:ext cx="141447" cy="125667"/>
            <a:chOff x="5058450" y="1870100"/>
            <a:chExt cx="58075" cy="51600"/>
          </a:xfrm>
        </p:grpSpPr>
        <p:sp>
          <p:nvSpPr>
            <p:cNvPr id="1351" name="Google Shape;1351;p4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 name="Google Shape;1353;p41"/>
          <p:cNvGrpSpPr/>
          <p:nvPr/>
        </p:nvGrpSpPr>
        <p:grpSpPr>
          <a:xfrm>
            <a:off x="7447741" y="2904685"/>
            <a:ext cx="101077" cy="107645"/>
            <a:chOff x="4811425" y="2065025"/>
            <a:chExt cx="41500" cy="44200"/>
          </a:xfrm>
        </p:grpSpPr>
        <p:sp>
          <p:nvSpPr>
            <p:cNvPr id="1354" name="Google Shape;1354;p4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 name="Google Shape;1356;p41"/>
          <p:cNvGrpSpPr/>
          <p:nvPr/>
        </p:nvGrpSpPr>
        <p:grpSpPr>
          <a:xfrm>
            <a:off x="7740178" y="2904898"/>
            <a:ext cx="120867" cy="107218"/>
            <a:chOff x="4929875" y="2065025"/>
            <a:chExt cx="49625" cy="44025"/>
          </a:xfrm>
        </p:grpSpPr>
        <p:sp>
          <p:nvSpPr>
            <p:cNvPr id="1357" name="Google Shape;1357;p4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 name="Google Shape;1359;p41"/>
          <p:cNvGrpSpPr/>
          <p:nvPr/>
        </p:nvGrpSpPr>
        <p:grpSpPr>
          <a:xfrm>
            <a:off x="8068847" y="2907912"/>
            <a:ext cx="70206" cy="101191"/>
            <a:chOff x="5083925" y="2066350"/>
            <a:chExt cx="28825" cy="41550"/>
          </a:xfrm>
        </p:grpSpPr>
        <p:sp>
          <p:nvSpPr>
            <p:cNvPr id="1360" name="Google Shape;1360;p4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 name="Google Shape;1362;p41"/>
          <p:cNvGrpSpPr/>
          <p:nvPr/>
        </p:nvGrpSpPr>
        <p:grpSpPr>
          <a:xfrm>
            <a:off x="7100401" y="2923559"/>
            <a:ext cx="181026" cy="69896"/>
            <a:chOff x="4659775" y="2072775"/>
            <a:chExt cx="74325" cy="28700"/>
          </a:xfrm>
        </p:grpSpPr>
        <p:sp>
          <p:nvSpPr>
            <p:cNvPr id="1363" name="Google Shape;1363;p4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 name="Google Shape;1366;p41"/>
          <p:cNvGrpSpPr/>
          <p:nvPr/>
        </p:nvGrpSpPr>
        <p:grpSpPr>
          <a:xfrm>
            <a:off x="8020257" y="2714124"/>
            <a:ext cx="167387" cy="89197"/>
            <a:chOff x="4662475" y="1976500"/>
            <a:chExt cx="68725" cy="36625"/>
          </a:xfrm>
        </p:grpSpPr>
        <p:sp>
          <p:nvSpPr>
            <p:cNvPr id="1367" name="Google Shape;1367;p4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 name="Google Shape;1370;p41"/>
          <p:cNvGrpSpPr/>
          <p:nvPr/>
        </p:nvGrpSpPr>
        <p:grpSpPr>
          <a:xfrm>
            <a:off x="7717162" y="2717564"/>
            <a:ext cx="166899" cy="82317"/>
            <a:chOff x="4920150" y="1977875"/>
            <a:chExt cx="68525" cy="33800"/>
          </a:xfrm>
        </p:grpSpPr>
        <p:sp>
          <p:nvSpPr>
            <p:cNvPr id="1371" name="Google Shape;1371;p4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 name="Google Shape;1374;p41"/>
          <p:cNvGrpSpPr/>
          <p:nvPr/>
        </p:nvGrpSpPr>
        <p:grpSpPr>
          <a:xfrm>
            <a:off x="7128319" y="3121482"/>
            <a:ext cx="125190" cy="127858"/>
            <a:chOff x="4676550" y="2160575"/>
            <a:chExt cx="51400" cy="52500"/>
          </a:xfrm>
        </p:grpSpPr>
        <p:sp>
          <p:nvSpPr>
            <p:cNvPr id="1375" name="Google Shape;1375;p4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 name="Google Shape;1378;p41"/>
          <p:cNvGrpSpPr/>
          <p:nvPr/>
        </p:nvGrpSpPr>
        <p:grpSpPr>
          <a:xfrm>
            <a:off x="7425577" y="3128514"/>
            <a:ext cx="145405" cy="113794"/>
            <a:chOff x="4768325" y="2163475"/>
            <a:chExt cx="59700" cy="46725"/>
          </a:xfrm>
        </p:grpSpPr>
        <p:sp>
          <p:nvSpPr>
            <p:cNvPr id="1379" name="Google Shape;1379;p4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1" name="Google Shape;1381;p41"/>
          <p:cNvSpPr/>
          <p:nvPr/>
        </p:nvSpPr>
        <p:spPr>
          <a:xfrm>
            <a:off x="7757532" y="31200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1"/>
          <p:cNvSpPr/>
          <p:nvPr/>
        </p:nvSpPr>
        <p:spPr>
          <a:xfrm>
            <a:off x="8029908" y="41271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1"/>
          <p:cNvSpPr/>
          <p:nvPr/>
        </p:nvSpPr>
        <p:spPr>
          <a:xfrm>
            <a:off x="7131363" y="33553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1"/>
          <p:cNvSpPr/>
          <p:nvPr/>
        </p:nvSpPr>
        <p:spPr>
          <a:xfrm>
            <a:off x="7099335" y="41429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1"/>
          <p:cNvSpPr/>
          <p:nvPr/>
        </p:nvSpPr>
        <p:spPr>
          <a:xfrm>
            <a:off x="7116658" y="36245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1"/>
          <p:cNvSpPr/>
          <p:nvPr/>
        </p:nvSpPr>
        <p:spPr>
          <a:xfrm>
            <a:off x="7750408" y="36064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7" name="Google Shape;1387;p41"/>
          <p:cNvGrpSpPr/>
          <p:nvPr/>
        </p:nvGrpSpPr>
        <p:grpSpPr>
          <a:xfrm>
            <a:off x="7441895" y="3383608"/>
            <a:ext cx="112768" cy="106853"/>
            <a:chOff x="4768575" y="2253950"/>
            <a:chExt cx="46300" cy="43875"/>
          </a:xfrm>
        </p:grpSpPr>
        <p:sp>
          <p:nvSpPr>
            <p:cNvPr id="1388" name="Google Shape;1388;p4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 name="Google Shape;1390;p41"/>
          <p:cNvGrpSpPr/>
          <p:nvPr/>
        </p:nvGrpSpPr>
        <p:grpSpPr>
          <a:xfrm>
            <a:off x="7741518" y="3872634"/>
            <a:ext cx="118187" cy="146246"/>
            <a:chOff x="4960900" y="2433225"/>
            <a:chExt cx="48525" cy="60050"/>
          </a:xfrm>
        </p:grpSpPr>
        <p:sp>
          <p:nvSpPr>
            <p:cNvPr id="1391" name="Google Shape;1391;p4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 name="Google Shape;1393;p41"/>
          <p:cNvGrpSpPr/>
          <p:nvPr/>
        </p:nvGrpSpPr>
        <p:grpSpPr>
          <a:xfrm>
            <a:off x="7430083" y="4136695"/>
            <a:ext cx="136394" cy="143810"/>
            <a:chOff x="4854075" y="2527625"/>
            <a:chExt cx="56000" cy="59050"/>
          </a:xfrm>
        </p:grpSpPr>
        <p:sp>
          <p:nvSpPr>
            <p:cNvPr id="1394" name="Google Shape;1394;p4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 name="Google Shape;1396;p41"/>
          <p:cNvSpPr/>
          <p:nvPr/>
        </p:nvSpPr>
        <p:spPr>
          <a:xfrm>
            <a:off x="7445335" y="38794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1"/>
          <p:cNvSpPr/>
          <p:nvPr/>
        </p:nvSpPr>
        <p:spPr>
          <a:xfrm>
            <a:off x="8024001" y="31190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1"/>
          <p:cNvSpPr/>
          <p:nvPr/>
        </p:nvSpPr>
        <p:spPr>
          <a:xfrm>
            <a:off x="7123265" y="38794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 name="Google Shape;1399;p41"/>
          <p:cNvGrpSpPr/>
          <p:nvPr/>
        </p:nvGrpSpPr>
        <p:grpSpPr>
          <a:xfrm>
            <a:off x="8054294" y="3600439"/>
            <a:ext cx="99312" cy="160797"/>
            <a:chOff x="5059700" y="2334775"/>
            <a:chExt cx="40775" cy="66025"/>
          </a:xfrm>
        </p:grpSpPr>
        <p:sp>
          <p:nvSpPr>
            <p:cNvPr id="1400" name="Google Shape;1400;p4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 name="Google Shape;1409;p41"/>
          <p:cNvGrpSpPr/>
          <p:nvPr/>
        </p:nvGrpSpPr>
        <p:grpSpPr>
          <a:xfrm>
            <a:off x="8011458" y="3865571"/>
            <a:ext cx="184984" cy="160371"/>
            <a:chOff x="5037700" y="2430325"/>
            <a:chExt cx="75950" cy="65850"/>
          </a:xfrm>
        </p:grpSpPr>
        <p:sp>
          <p:nvSpPr>
            <p:cNvPr id="1410" name="Google Shape;1410;p4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 name="Google Shape;1412;p41"/>
          <p:cNvGrpSpPr/>
          <p:nvPr/>
        </p:nvGrpSpPr>
        <p:grpSpPr>
          <a:xfrm>
            <a:off x="7430964" y="3632023"/>
            <a:ext cx="173014" cy="97629"/>
            <a:chOff x="4756975" y="2341800"/>
            <a:chExt cx="91975" cy="51925"/>
          </a:xfrm>
        </p:grpSpPr>
        <p:sp>
          <p:nvSpPr>
            <p:cNvPr id="1413" name="Google Shape;1413;p4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 name="Google Shape;1433;p41"/>
          <p:cNvGrpSpPr/>
          <p:nvPr/>
        </p:nvGrpSpPr>
        <p:grpSpPr>
          <a:xfrm>
            <a:off x="7697901" y="4120720"/>
            <a:ext cx="212497" cy="175761"/>
            <a:chOff x="4943575" y="2516350"/>
            <a:chExt cx="98675" cy="81700"/>
          </a:xfrm>
        </p:grpSpPr>
        <p:sp>
          <p:nvSpPr>
            <p:cNvPr id="1434" name="Google Shape;1434;p4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41"/>
          <p:cNvGrpSpPr/>
          <p:nvPr/>
        </p:nvGrpSpPr>
        <p:grpSpPr>
          <a:xfrm>
            <a:off x="1955962" y="3346963"/>
            <a:ext cx="965351" cy="134611"/>
            <a:chOff x="4411970" y="2962952"/>
            <a:chExt cx="706544" cy="104212"/>
          </a:xfrm>
        </p:grpSpPr>
        <p:sp>
          <p:nvSpPr>
            <p:cNvPr id="1513" name="Google Shape;1513;p4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 name="Google Shape;1517;p41"/>
          <p:cNvGrpSpPr/>
          <p:nvPr/>
        </p:nvGrpSpPr>
        <p:grpSpPr>
          <a:xfrm>
            <a:off x="1955962" y="2935877"/>
            <a:ext cx="960158" cy="289172"/>
            <a:chOff x="4411970" y="2726085"/>
            <a:chExt cx="643107" cy="193659"/>
          </a:xfrm>
        </p:grpSpPr>
        <p:sp>
          <p:nvSpPr>
            <p:cNvPr id="1518" name="Google Shape;1518;p4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 name="Google Shape;1521;p41"/>
          <p:cNvGrpSpPr/>
          <p:nvPr/>
        </p:nvGrpSpPr>
        <p:grpSpPr>
          <a:xfrm>
            <a:off x="958854" y="3201987"/>
            <a:ext cx="833173" cy="259209"/>
            <a:chOff x="4411970" y="4340222"/>
            <a:chExt cx="779467" cy="242683"/>
          </a:xfrm>
        </p:grpSpPr>
        <p:sp>
          <p:nvSpPr>
            <p:cNvPr id="1522" name="Google Shape;1522;p4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 name="Google Shape;1525;p41"/>
          <p:cNvGrpSpPr/>
          <p:nvPr/>
        </p:nvGrpSpPr>
        <p:grpSpPr>
          <a:xfrm>
            <a:off x="1955962" y="2597733"/>
            <a:ext cx="965160" cy="216230"/>
            <a:chOff x="4411970" y="2468674"/>
            <a:chExt cx="747317" cy="167425"/>
          </a:xfrm>
        </p:grpSpPr>
        <p:sp>
          <p:nvSpPr>
            <p:cNvPr id="1526" name="Google Shape;1526;p4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 name="Google Shape;1528;p41"/>
          <p:cNvGrpSpPr/>
          <p:nvPr/>
        </p:nvGrpSpPr>
        <p:grpSpPr>
          <a:xfrm>
            <a:off x="954709" y="2502450"/>
            <a:ext cx="810451" cy="319148"/>
            <a:chOff x="4411970" y="3686602"/>
            <a:chExt cx="797845" cy="314215"/>
          </a:xfrm>
        </p:grpSpPr>
        <p:sp>
          <p:nvSpPr>
            <p:cNvPr id="1529" name="Google Shape;1529;p41"/>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1"/>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1"/>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1"/>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1"/>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4" name="Google Shape;1534;p41"/>
          <p:cNvSpPr/>
          <p:nvPr/>
        </p:nvSpPr>
        <p:spPr>
          <a:xfrm>
            <a:off x="947558" y="29110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5" name="Google Shape;1535;p41"/>
          <p:cNvGrpSpPr/>
          <p:nvPr/>
        </p:nvGrpSpPr>
        <p:grpSpPr>
          <a:xfrm>
            <a:off x="954806" y="2256974"/>
            <a:ext cx="1970333" cy="208784"/>
            <a:chOff x="6336019" y="3733725"/>
            <a:chExt cx="2566206" cy="351310"/>
          </a:xfrm>
        </p:grpSpPr>
        <p:sp>
          <p:nvSpPr>
            <p:cNvPr id="1536" name="Google Shape;1536;p41"/>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1"/>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1"/>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1"/>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 name="Google Shape;1540;p41"/>
          <p:cNvGrpSpPr/>
          <p:nvPr/>
        </p:nvGrpSpPr>
        <p:grpSpPr>
          <a:xfrm>
            <a:off x="1955962" y="3864529"/>
            <a:ext cx="946551" cy="153200"/>
            <a:chOff x="4404545" y="3301592"/>
            <a:chExt cx="782403" cy="129272"/>
          </a:xfrm>
        </p:grpSpPr>
        <p:sp>
          <p:nvSpPr>
            <p:cNvPr id="1541" name="Google Shape;1541;p4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1"/>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 name="Google Shape;1543;p41"/>
          <p:cNvGrpSpPr/>
          <p:nvPr/>
        </p:nvGrpSpPr>
        <p:grpSpPr>
          <a:xfrm>
            <a:off x="1955962" y="3603488"/>
            <a:ext cx="962257" cy="139127"/>
            <a:chOff x="4411970" y="3131459"/>
            <a:chExt cx="710520" cy="117397"/>
          </a:xfrm>
        </p:grpSpPr>
        <p:sp>
          <p:nvSpPr>
            <p:cNvPr id="1544" name="Google Shape;1544;p4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546" name="Google Shape;1546;p41"/>
          <p:cNvSpPr/>
          <p:nvPr/>
        </p:nvSpPr>
        <p:spPr>
          <a:xfrm>
            <a:off x="1955962" y="41396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7" name="Google Shape;1547;p41"/>
          <p:cNvGrpSpPr/>
          <p:nvPr/>
        </p:nvGrpSpPr>
        <p:grpSpPr>
          <a:xfrm>
            <a:off x="956107" y="3538282"/>
            <a:ext cx="823838" cy="458988"/>
            <a:chOff x="4411970" y="1801825"/>
            <a:chExt cx="734586" cy="409262"/>
          </a:xfrm>
        </p:grpSpPr>
        <p:sp>
          <p:nvSpPr>
            <p:cNvPr id="1548" name="Google Shape;1548;p4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 name="Google Shape;1550;p41"/>
          <p:cNvGrpSpPr/>
          <p:nvPr/>
        </p:nvGrpSpPr>
        <p:grpSpPr>
          <a:xfrm>
            <a:off x="956107" y="4086708"/>
            <a:ext cx="856348" cy="212039"/>
            <a:chOff x="4411970" y="2233974"/>
            <a:chExt cx="763574" cy="189068"/>
          </a:xfrm>
        </p:grpSpPr>
        <p:sp>
          <p:nvSpPr>
            <p:cNvPr id="1551" name="Google Shape;1551;p41"/>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1"/>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 name="Google Shape;1553;p41"/>
          <p:cNvGrpSpPr/>
          <p:nvPr/>
        </p:nvGrpSpPr>
        <p:grpSpPr>
          <a:xfrm>
            <a:off x="3066303" y="2262044"/>
            <a:ext cx="511602" cy="511602"/>
            <a:chOff x="5681300" y="2527788"/>
            <a:chExt cx="805800" cy="805800"/>
          </a:xfrm>
        </p:grpSpPr>
        <p:sp>
          <p:nvSpPr>
            <p:cNvPr id="1554" name="Google Shape;1554;p41"/>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 name="Google Shape;1556;p41"/>
          <p:cNvGrpSpPr/>
          <p:nvPr/>
        </p:nvGrpSpPr>
        <p:grpSpPr>
          <a:xfrm>
            <a:off x="3063497" y="3028627"/>
            <a:ext cx="513021" cy="512935"/>
            <a:chOff x="4049800" y="640400"/>
            <a:chExt cx="858900" cy="858900"/>
          </a:xfrm>
        </p:grpSpPr>
        <p:sp>
          <p:nvSpPr>
            <p:cNvPr id="1557" name="Google Shape;1557;p41"/>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1"/>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 name="Google Shape;1559;p41"/>
          <p:cNvGrpSpPr/>
          <p:nvPr/>
        </p:nvGrpSpPr>
        <p:grpSpPr>
          <a:xfrm>
            <a:off x="2980696" y="3680519"/>
            <a:ext cx="686489" cy="686585"/>
            <a:chOff x="5080188" y="927900"/>
            <a:chExt cx="961200" cy="961200"/>
          </a:xfrm>
        </p:grpSpPr>
        <p:sp>
          <p:nvSpPr>
            <p:cNvPr id="1560" name="Google Shape;1560;p41"/>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1"/>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1"/>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1"/>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 name="Google Shape;1568;p41"/>
          <p:cNvGrpSpPr/>
          <p:nvPr/>
        </p:nvGrpSpPr>
        <p:grpSpPr>
          <a:xfrm>
            <a:off x="3763848" y="3773248"/>
            <a:ext cx="510373" cy="510937"/>
            <a:chOff x="7508249" y="1522825"/>
            <a:chExt cx="1326332" cy="1322987"/>
          </a:xfrm>
        </p:grpSpPr>
        <p:sp>
          <p:nvSpPr>
            <p:cNvPr id="1569" name="Google Shape;1569;p41"/>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1"/>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1"/>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1"/>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1"/>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1"/>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1"/>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1"/>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1"/>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1"/>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 name="Google Shape;1579;p41"/>
          <p:cNvGrpSpPr/>
          <p:nvPr/>
        </p:nvGrpSpPr>
        <p:grpSpPr>
          <a:xfrm>
            <a:off x="4455441" y="3774653"/>
            <a:ext cx="492652" cy="503348"/>
            <a:chOff x="6039282" y="1042577"/>
            <a:chExt cx="734315" cy="731929"/>
          </a:xfrm>
        </p:grpSpPr>
        <p:sp>
          <p:nvSpPr>
            <p:cNvPr id="1580" name="Google Shape;1580;p4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 name="Google Shape;1601;p41"/>
          <p:cNvGrpSpPr/>
          <p:nvPr/>
        </p:nvGrpSpPr>
        <p:grpSpPr>
          <a:xfrm>
            <a:off x="5095855" y="2270694"/>
            <a:ext cx="483304" cy="504902"/>
            <a:chOff x="1825800" y="1651625"/>
            <a:chExt cx="568125" cy="591775"/>
          </a:xfrm>
        </p:grpSpPr>
        <p:sp>
          <p:nvSpPr>
            <p:cNvPr id="1602" name="Google Shape;1602;p41"/>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1"/>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1"/>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1"/>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1"/>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8" name="Google Shape;1608;p41"/>
          <p:cNvSpPr/>
          <p:nvPr/>
        </p:nvSpPr>
        <p:spPr>
          <a:xfrm>
            <a:off x="7713443" y="33498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1"/>
          <p:cNvSpPr/>
          <p:nvPr/>
        </p:nvSpPr>
        <p:spPr>
          <a:xfrm>
            <a:off x="8029700" y="33786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1"/>
          <p:cNvSpPr/>
          <p:nvPr/>
        </p:nvSpPr>
        <p:spPr>
          <a:xfrm>
            <a:off x="7131814"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1"/>
          <p:cNvSpPr/>
          <p:nvPr/>
        </p:nvSpPr>
        <p:spPr>
          <a:xfrm flipH="1">
            <a:off x="7439179"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1"/>
          <p:cNvSpPr txBox="1"/>
          <p:nvPr/>
        </p:nvSpPr>
        <p:spPr>
          <a:xfrm>
            <a:off x="723350" y="1187975"/>
            <a:ext cx="7697100" cy="81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easily </a:t>
            </a:r>
            <a:r>
              <a:rPr b="1" lang="en" sz="1100">
                <a:solidFill>
                  <a:schemeClr val="dk2"/>
                </a:solidFill>
              </a:rPr>
              <a:t>resize </a:t>
            </a:r>
            <a:r>
              <a:rPr lang="en" sz="1100">
                <a:solidFill>
                  <a:schemeClr val="lt1"/>
                </a:solidFill>
              </a:rPr>
              <a:t>these resources without losing quality. To </a:t>
            </a:r>
            <a:r>
              <a:rPr b="1" lang="en" sz="1100">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dk2"/>
                </a:solidFill>
                <a:uFill>
                  <a:noFill/>
                </a:uFill>
                <a:hlinkClick r:id="rId3">
                  <a:extLst>
                    <a:ext uri="{A12FA001-AC4F-418D-AE19-62706E023703}">
                      <ahyp:hlinkClr val="tx"/>
                    </a:ext>
                  </a:extLst>
                </a:hlinkClick>
              </a:rPr>
              <a:t>infographics</a:t>
            </a:r>
            <a:r>
              <a:rPr b="1" lang="en" sz="1100">
                <a:solidFill>
                  <a:schemeClr val="dk2"/>
                </a:solidFill>
              </a:rPr>
              <a:t> </a:t>
            </a:r>
            <a:r>
              <a:rPr lang="en" sz="1100">
                <a:solidFill>
                  <a:schemeClr val="lt1"/>
                </a:solidFill>
              </a:rPr>
              <a:t>on Slidesgo.</a:t>
            </a:r>
            <a:endParaRPr sz="1100">
              <a:solidFill>
                <a:schemeClr val="lt1"/>
              </a:solidFill>
            </a:endParaRPr>
          </a:p>
        </p:txBody>
      </p:sp>
      <p:sp>
        <p:nvSpPr>
          <p:cNvPr id="1613" name="Google Shape;1613;p41"/>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our editable graphic resources...</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7" name="Shape 1617"/>
        <p:cNvGrpSpPr/>
        <p:nvPr/>
      </p:nvGrpSpPr>
      <p:grpSpPr>
        <a:xfrm>
          <a:off x="0" y="0"/>
          <a:ext cx="0" cy="0"/>
          <a:chOff x="0" y="0"/>
          <a:chExt cx="0" cy="0"/>
        </a:xfrm>
      </p:grpSpPr>
      <p:grpSp>
        <p:nvGrpSpPr>
          <p:cNvPr id="1618" name="Google Shape;1618;p42"/>
          <p:cNvGrpSpPr/>
          <p:nvPr/>
        </p:nvGrpSpPr>
        <p:grpSpPr>
          <a:xfrm>
            <a:off x="722059" y="955168"/>
            <a:ext cx="2492868" cy="1379876"/>
            <a:chOff x="2654821" y="2311071"/>
            <a:chExt cx="2279715" cy="1262120"/>
          </a:xfrm>
        </p:grpSpPr>
        <p:grpSp>
          <p:nvGrpSpPr>
            <p:cNvPr id="1619" name="Google Shape;1619;p42"/>
            <p:cNvGrpSpPr/>
            <p:nvPr/>
          </p:nvGrpSpPr>
          <p:grpSpPr>
            <a:xfrm>
              <a:off x="4034269" y="2840745"/>
              <a:ext cx="40212" cy="36437"/>
              <a:chOff x="4293400" y="2574725"/>
              <a:chExt cx="84425" cy="80100"/>
            </a:xfrm>
          </p:grpSpPr>
          <p:sp>
            <p:nvSpPr>
              <p:cNvPr id="1620" name="Google Shape;1620;p4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621" name="Google Shape;1621;p4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 name="Google Shape;1622;p42"/>
            <p:cNvGrpSpPr/>
            <p:nvPr/>
          </p:nvGrpSpPr>
          <p:grpSpPr>
            <a:xfrm>
              <a:off x="3894606" y="2334874"/>
              <a:ext cx="913198" cy="518984"/>
              <a:chOff x="4000175" y="1462675"/>
              <a:chExt cx="1917275" cy="1140875"/>
            </a:xfrm>
          </p:grpSpPr>
          <p:sp>
            <p:nvSpPr>
              <p:cNvPr id="1623" name="Google Shape;1623;p4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624" name="Google Shape;1624;p42"/>
              <p:cNvGrpSpPr/>
              <p:nvPr/>
            </p:nvGrpSpPr>
            <p:grpSpPr>
              <a:xfrm>
                <a:off x="4000175" y="1462675"/>
                <a:ext cx="1917275" cy="1140875"/>
                <a:chOff x="4000175" y="1462675"/>
                <a:chExt cx="1917275" cy="1140875"/>
              </a:xfrm>
            </p:grpSpPr>
            <p:sp>
              <p:nvSpPr>
                <p:cNvPr id="1625" name="Google Shape;1625;p4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626" name="Google Shape;1626;p4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630" name="Google Shape;1630;p4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1" name="Google Shape;1631;p42"/>
            <p:cNvGrpSpPr/>
            <p:nvPr/>
          </p:nvGrpSpPr>
          <p:grpSpPr>
            <a:xfrm>
              <a:off x="3875768" y="2846704"/>
              <a:ext cx="44796" cy="47366"/>
              <a:chOff x="3960625" y="2587825"/>
              <a:chExt cx="94050" cy="104125"/>
            </a:xfrm>
          </p:grpSpPr>
          <p:sp>
            <p:nvSpPr>
              <p:cNvPr id="1632" name="Google Shape;1632;p4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633" name="Google Shape;1633;p4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 name="Google Shape;1634;p42"/>
            <p:cNvGrpSpPr/>
            <p:nvPr/>
          </p:nvGrpSpPr>
          <p:grpSpPr>
            <a:xfrm>
              <a:off x="3782759" y="2807162"/>
              <a:ext cx="82686" cy="85487"/>
              <a:chOff x="3765350" y="2500900"/>
              <a:chExt cx="173600" cy="187925"/>
            </a:xfrm>
          </p:grpSpPr>
          <p:sp>
            <p:nvSpPr>
              <p:cNvPr id="1635" name="Google Shape;1635;p4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636" name="Google Shape;1636;p4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 name="Google Shape;1641;p42"/>
            <p:cNvGrpSpPr/>
            <p:nvPr/>
          </p:nvGrpSpPr>
          <p:grpSpPr>
            <a:xfrm>
              <a:off x="3775674" y="2798496"/>
              <a:ext cx="40545" cy="23564"/>
              <a:chOff x="3750475" y="2481850"/>
              <a:chExt cx="85125" cy="51800"/>
            </a:xfrm>
          </p:grpSpPr>
          <p:sp>
            <p:nvSpPr>
              <p:cNvPr id="1642" name="Google Shape;1642;p4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644" name="Google Shape;1644;p42"/>
            <p:cNvGrpSpPr/>
            <p:nvPr/>
          </p:nvGrpSpPr>
          <p:grpSpPr>
            <a:xfrm>
              <a:off x="3716946" y="2776024"/>
              <a:ext cx="81971" cy="76912"/>
              <a:chOff x="3627175" y="2432450"/>
              <a:chExt cx="172100" cy="169075"/>
            </a:xfrm>
          </p:grpSpPr>
          <p:sp>
            <p:nvSpPr>
              <p:cNvPr id="1645" name="Google Shape;1645;p4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647" name="Google Shape;1647;p4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648" name="Google Shape;1648;p42"/>
            <p:cNvGrpSpPr/>
            <p:nvPr/>
          </p:nvGrpSpPr>
          <p:grpSpPr>
            <a:xfrm>
              <a:off x="3685682" y="2845624"/>
              <a:ext cx="29311" cy="45055"/>
              <a:chOff x="3561536" y="2585450"/>
              <a:chExt cx="61539" cy="99045"/>
            </a:xfrm>
          </p:grpSpPr>
          <p:sp>
            <p:nvSpPr>
              <p:cNvPr id="1649" name="Google Shape;1649;p4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651" name="Google Shape;1651;p42"/>
            <p:cNvGrpSpPr/>
            <p:nvPr/>
          </p:nvGrpSpPr>
          <p:grpSpPr>
            <a:xfrm>
              <a:off x="3849905" y="2572252"/>
              <a:ext cx="74339" cy="119559"/>
              <a:chOff x="3906325" y="1984500"/>
              <a:chExt cx="156075" cy="262825"/>
            </a:xfrm>
          </p:grpSpPr>
          <p:sp>
            <p:nvSpPr>
              <p:cNvPr id="1652" name="Google Shape;1652;p4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653" name="Google Shape;1653;p4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 name="Google Shape;1654;p42"/>
            <p:cNvGrpSpPr/>
            <p:nvPr/>
          </p:nvGrpSpPr>
          <p:grpSpPr>
            <a:xfrm>
              <a:off x="2654821" y="2414345"/>
              <a:ext cx="667570" cy="558731"/>
              <a:chOff x="1397225" y="1637375"/>
              <a:chExt cx="1401575" cy="1228250"/>
            </a:xfrm>
          </p:grpSpPr>
          <p:sp>
            <p:nvSpPr>
              <p:cNvPr id="1655" name="Google Shape;1655;p4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656" name="Google Shape;1656;p42"/>
              <p:cNvGrpSpPr/>
              <p:nvPr/>
            </p:nvGrpSpPr>
            <p:grpSpPr>
              <a:xfrm>
                <a:off x="1397225" y="1637375"/>
                <a:ext cx="1398775" cy="1228250"/>
                <a:chOff x="1397225" y="1637375"/>
                <a:chExt cx="1398775" cy="1228250"/>
              </a:xfrm>
            </p:grpSpPr>
            <p:sp>
              <p:nvSpPr>
                <p:cNvPr id="1657" name="Google Shape;1657;p4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59" name="Google Shape;1659;p42"/>
            <p:cNvGrpSpPr/>
            <p:nvPr/>
          </p:nvGrpSpPr>
          <p:grpSpPr>
            <a:xfrm>
              <a:off x="3230417" y="3103734"/>
              <a:ext cx="282982" cy="280332"/>
              <a:chOff x="2605700" y="3152850"/>
              <a:chExt cx="594125" cy="616250"/>
            </a:xfrm>
          </p:grpSpPr>
          <p:sp>
            <p:nvSpPr>
              <p:cNvPr id="1660" name="Google Shape;1660;p4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661" name="Google Shape;1661;p4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662" name="Google Shape;1662;p42"/>
            <p:cNvGrpSpPr/>
            <p:nvPr/>
          </p:nvGrpSpPr>
          <p:grpSpPr>
            <a:xfrm>
              <a:off x="3265985" y="3226989"/>
              <a:ext cx="87151" cy="346202"/>
              <a:chOff x="2680375" y="3423800"/>
              <a:chExt cx="182975" cy="761050"/>
            </a:xfrm>
          </p:grpSpPr>
          <p:sp>
            <p:nvSpPr>
              <p:cNvPr id="1663" name="Google Shape;1663;p4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664" name="Google Shape;1664;p4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 name="Google Shape;1665;p42"/>
            <p:cNvGrpSpPr/>
            <p:nvPr/>
          </p:nvGrpSpPr>
          <p:grpSpPr>
            <a:xfrm>
              <a:off x="3855466" y="3289811"/>
              <a:ext cx="112514" cy="94210"/>
              <a:chOff x="3918000" y="3561900"/>
              <a:chExt cx="236225" cy="207100"/>
            </a:xfrm>
          </p:grpSpPr>
          <p:sp>
            <p:nvSpPr>
              <p:cNvPr id="1666" name="Google Shape;1666;p4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667" name="Google Shape;1667;p4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8" name="Google Shape;1668;p42"/>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2"/>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2"/>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671" name="Google Shape;1671;p42"/>
            <p:cNvGrpSpPr/>
            <p:nvPr/>
          </p:nvGrpSpPr>
          <p:grpSpPr>
            <a:xfrm>
              <a:off x="2905224" y="2311071"/>
              <a:ext cx="596721" cy="528992"/>
              <a:chOff x="1922950" y="1410350"/>
              <a:chExt cx="1252825" cy="1162875"/>
            </a:xfrm>
          </p:grpSpPr>
          <p:sp>
            <p:nvSpPr>
              <p:cNvPr id="1672" name="Google Shape;1672;p4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688" name="Google Shape;1688;p42"/>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2"/>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2"/>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2"/>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2"/>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2"/>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2"/>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2"/>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2"/>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2"/>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2"/>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2"/>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2"/>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2"/>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2"/>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2"/>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2"/>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2"/>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2"/>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2"/>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708" name="Google Shape;1708;p42"/>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709" name="Google Shape;1709;p42"/>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0" name="Google Shape;1710;p42"/>
            <p:cNvGrpSpPr/>
            <p:nvPr/>
          </p:nvGrpSpPr>
          <p:grpSpPr>
            <a:xfrm>
              <a:off x="3280929" y="3294542"/>
              <a:ext cx="109894" cy="272224"/>
              <a:chOff x="2711750" y="3572300"/>
              <a:chExt cx="230725" cy="598425"/>
            </a:xfrm>
          </p:grpSpPr>
          <p:sp>
            <p:nvSpPr>
              <p:cNvPr id="1711" name="Google Shape;1711;p4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3" name="Google Shape;1713;p42"/>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4" name="Google Shape;1714;p42"/>
            <p:cNvGrpSpPr/>
            <p:nvPr/>
          </p:nvGrpSpPr>
          <p:grpSpPr>
            <a:xfrm>
              <a:off x="3790439" y="2408636"/>
              <a:ext cx="73017" cy="75684"/>
              <a:chOff x="3781475" y="1624825"/>
              <a:chExt cx="153300" cy="166375"/>
            </a:xfrm>
          </p:grpSpPr>
          <p:sp>
            <p:nvSpPr>
              <p:cNvPr id="1715" name="Google Shape;1715;p4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9" name="Google Shape;1719;p42"/>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2"/>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2"/>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2"/>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2"/>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2"/>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2"/>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6" name="Google Shape;1726;p42"/>
            <p:cNvGrpSpPr/>
            <p:nvPr/>
          </p:nvGrpSpPr>
          <p:grpSpPr>
            <a:xfrm>
              <a:off x="4403342" y="3107749"/>
              <a:ext cx="316680" cy="101374"/>
              <a:chOff x="5068275" y="3161675"/>
              <a:chExt cx="664875" cy="222850"/>
            </a:xfrm>
          </p:grpSpPr>
          <p:sp>
            <p:nvSpPr>
              <p:cNvPr id="1727" name="Google Shape;1727;p4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1" name="Google Shape;1731;p42"/>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2"/>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2"/>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2"/>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2"/>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2"/>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2"/>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2"/>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2"/>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2"/>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2"/>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2"/>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2"/>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2"/>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2"/>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2"/>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2"/>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2"/>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2"/>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2"/>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2"/>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2"/>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2"/>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2"/>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2"/>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2"/>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2"/>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2"/>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2"/>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0" name="Google Shape;1760;p42"/>
            <p:cNvGrpSpPr/>
            <p:nvPr/>
          </p:nvGrpSpPr>
          <p:grpSpPr>
            <a:xfrm>
              <a:off x="3697513" y="2707266"/>
              <a:ext cx="59549" cy="79733"/>
              <a:chOff x="3586375" y="2281300"/>
              <a:chExt cx="125025" cy="175275"/>
            </a:xfrm>
          </p:grpSpPr>
          <p:sp>
            <p:nvSpPr>
              <p:cNvPr id="1761" name="Google Shape;1761;p4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3" name="Google Shape;1763;p42"/>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4" name="Google Shape;1764;p42"/>
            <p:cNvGrpSpPr/>
            <p:nvPr/>
          </p:nvGrpSpPr>
          <p:grpSpPr>
            <a:xfrm>
              <a:off x="4513224" y="3221724"/>
              <a:ext cx="274563" cy="280321"/>
              <a:chOff x="5298975" y="3412225"/>
              <a:chExt cx="576450" cy="616225"/>
            </a:xfrm>
          </p:grpSpPr>
          <p:sp>
            <p:nvSpPr>
              <p:cNvPr id="1765" name="Google Shape;1765;p4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766" name="Google Shape;1766;p4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 name="Google Shape;1767;p42"/>
            <p:cNvGrpSpPr/>
            <p:nvPr/>
          </p:nvGrpSpPr>
          <p:grpSpPr>
            <a:xfrm>
              <a:off x="4824403" y="3421846"/>
              <a:ext cx="110132" cy="130647"/>
              <a:chOff x="5952300" y="3852150"/>
              <a:chExt cx="231225" cy="287200"/>
            </a:xfrm>
          </p:grpSpPr>
          <p:sp>
            <p:nvSpPr>
              <p:cNvPr id="1768" name="Google Shape;1768;p4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0" name="Google Shape;1770;p42"/>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2"/>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2"/>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2"/>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2"/>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2"/>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2"/>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2"/>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8" name="Google Shape;1778;p42"/>
            <p:cNvGrpSpPr/>
            <p:nvPr/>
          </p:nvGrpSpPr>
          <p:grpSpPr>
            <a:xfrm>
              <a:off x="4295710" y="3079670"/>
              <a:ext cx="14968" cy="27135"/>
              <a:chOff x="4842300" y="3099950"/>
              <a:chExt cx="31425" cy="59650"/>
            </a:xfrm>
          </p:grpSpPr>
          <p:sp>
            <p:nvSpPr>
              <p:cNvPr id="1779" name="Google Shape;1779;p4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3" name="Google Shape;1783;p42"/>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2"/>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2"/>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2"/>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2"/>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2"/>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2"/>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2"/>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1" name="Google Shape;1791;p42"/>
            <p:cNvGrpSpPr/>
            <p:nvPr/>
          </p:nvGrpSpPr>
          <p:grpSpPr>
            <a:xfrm>
              <a:off x="3831056" y="2816010"/>
              <a:ext cx="37378" cy="27612"/>
              <a:chOff x="3866750" y="2520350"/>
              <a:chExt cx="78475" cy="60700"/>
            </a:xfrm>
          </p:grpSpPr>
          <p:sp>
            <p:nvSpPr>
              <p:cNvPr id="1792" name="Google Shape;1792;p4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6" name="Google Shape;1796;p42"/>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2"/>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2"/>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2"/>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2"/>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2"/>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2"/>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2"/>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2"/>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2"/>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2"/>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2"/>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2"/>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2"/>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2"/>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2"/>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2"/>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813" name="Google Shape;1813;p42"/>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2"/>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2"/>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2"/>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2"/>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2"/>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2"/>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2"/>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2"/>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2"/>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2"/>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2"/>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825" name="Google Shape;1825;p42"/>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2"/>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2"/>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2"/>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2"/>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2"/>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2"/>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2"/>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2"/>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2"/>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2"/>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2"/>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2"/>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8" name="Google Shape;1838;p42"/>
            <p:cNvGrpSpPr/>
            <p:nvPr/>
          </p:nvGrpSpPr>
          <p:grpSpPr>
            <a:xfrm>
              <a:off x="3632736" y="3051591"/>
              <a:ext cx="63288" cy="45217"/>
              <a:chOff x="3450375" y="3038225"/>
              <a:chExt cx="132875" cy="99400"/>
            </a:xfrm>
          </p:grpSpPr>
          <p:sp>
            <p:nvSpPr>
              <p:cNvPr id="1839" name="Google Shape;1839;p4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1" name="Google Shape;1841;p42"/>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2"/>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2"/>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2"/>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2"/>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2"/>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2"/>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2"/>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2"/>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850" name="Google Shape;1850;p42"/>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2"/>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2"/>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2"/>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2"/>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2"/>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2"/>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2"/>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2"/>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2"/>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860" name="Google Shape;1860;p42"/>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2"/>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2"/>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2"/>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2"/>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2"/>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866" name="Google Shape;1866;p42"/>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2"/>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2"/>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2"/>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2"/>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2"/>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2"/>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2"/>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 name="Google Shape;1876;p42"/>
          <p:cNvGrpSpPr/>
          <p:nvPr/>
        </p:nvGrpSpPr>
        <p:grpSpPr>
          <a:xfrm>
            <a:off x="719116" y="2850945"/>
            <a:ext cx="2622876" cy="1333540"/>
            <a:chOff x="238125" y="1038125"/>
            <a:chExt cx="7146800" cy="3633625"/>
          </a:xfrm>
        </p:grpSpPr>
        <p:sp>
          <p:nvSpPr>
            <p:cNvPr id="1877" name="Google Shape;1877;p4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4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4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4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4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4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4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4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4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4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4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4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4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4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4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4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4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4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4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4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4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4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4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4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4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4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4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4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4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4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4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4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4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4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4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4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4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4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4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4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4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4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4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4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4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4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4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4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4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4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4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4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4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4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4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4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4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4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4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4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4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4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4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4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4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4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4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4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4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9" name="Google Shape;3449;p42"/>
          <p:cNvGrpSpPr/>
          <p:nvPr/>
        </p:nvGrpSpPr>
        <p:grpSpPr>
          <a:xfrm>
            <a:off x="5834044" y="993055"/>
            <a:ext cx="2590840" cy="1380235"/>
            <a:chOff x="233350" y="949250"/>
            <a:chExt cx="7137300" cy="3802300"/>
          </a:xfrm>
        </p:grpSpPr>
        <p:sp>
          <p:nvSpPr>
            <p:cNvPr id="3450" name="Google Shape;3450;p4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4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4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4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4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1" name="Google Shape;3501;p42"/>
          <p:cNvGrpSpPr/>
          <p:nvPr/>
        </p:nvGrpSpPr>
        <p:grpSpPr>
          <a:xfrm>
            <a:off x="7648473" y="3037828"/>
            <a:ext cx="104231" cy="320340"/>
            <a:chOff x="7564426" y="3224343"/>
            <a:chExt cx="119985" cy="368801"/>
          </a:xfrm>
        </p:grpSpPr>
        <p:sp>
          <p:nvSpPr>
            <p:cNvPr id="3502" name="Google Shape;3502;p4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4" name="Google Shape;3504;p42"/>
          <p:cNvGrpSpPr/>
          <p:nvPr/>
        </p:nvGrpSpPr>
        <p:grpSpPr>
          <a:xfrm>
            <a:off x="7347962" y="3031929"/>
            <a:ext cx="189489" cy="332132"/>
            <a:chOff x="8370831" y="3202002"/>
            <a:chExt cx="218129" cy="382376"/>
          </a:xfrm>
        </p:grpSpPr>
        <p:sp>
          <p:nvSpPr>
            <p:cNvPr id="3505" name="Google Shape;3505;p4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7" name="Google Shape;3507;p42"/>
          <p:cNvGrpSpPr/>
          <p:nvPr/>
        </p:nvGrpSpPr>
        <p:grpSpPr>
          <a:xfrm>
            <a:off x="8071351" y="3443061"/>
            <a:ext cx="309429" cy="267000"/>
            <a:chOff x="6742064" y="3750480"/>
            <a:chExt cx="399315" cy="344560"/>
          </a:xfrm>
        </p:grpSpPr>
        <p:sp>
          <p:nvSpPr>
            <p:cNvPr id="3508" name="Google Shape;3508;p4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0" name="Google Shape;3510;p42"/>
          <p:cNvGrpSpPr/>
          <p:nvPr/>
        </p:nvGrpSpPr>
        <p:grpSpPr>
          <a:xfrm>
            <a:off x="7610370" y="3794109"/>
            <a:ext cx="180437" cy="281608"/>
            <a:chOff x="7248525" y="3739696"/>
            <a:chExt cx="230531" cy="359790"/>
          </a:xfrm>
        </p:grpSpPr>
        <p:sp>
          <p:nvSpPr>
            <p:cNvPr id="3511" name="Google Shape;3511;p4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3" name="Google Shape;3513;p42"/>
          <p:cNvGrpSpPr/>
          <p:nvPr/>
        </p:nvGrpSpPr>
        <p:grpSpPr>
          <a:xfrm>
            <a:off x="7856289" y="3437333"/>
            <a:ext cx="162896" cy="278710"/>
            <a:chOff x="7601242" y="3729267"/>
            <a:chExt cx="222566" cy="380803"/>
          </a:xfrm>
        </p:grpSpPr>
        <p:sp>
          <p:nvSpPr>
            <p:cNvPr id="3514" name="Google Shape;3514;p4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6" name="Google Shape;3516;p42"/>
          <p:cNvSpPr/>
          <p:nvPr/>
        </p:nvSpPr>
        <p:spPr>
          <a:xfrm>
            <a:off x="7822315" y="304969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7" name="Google Shape;3517;p42"/>
          <p:cNvGrpSpPr/>
          <p:nvPr/>
        </p:nvGrpSpPr>
        <p:grpSpPr>
          <a:xfrm>
            <a:off x="7345935" y="3438473"/>
            <a:ext cx="193543" cy="275990"/>
            <a:chOff x="8304647" y="3738687"/>
            <a:chExt cx="225076" cy="320956"/>
          </a:xfrm>
        </p:grpSpPr>
        <p:sp>
          <p:nvSpPr>
            <p:cNvPr id="3518" name="Google Shape;3518;p42"/>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1" name="Google Shape;3521;p42"/>
          <p:cNvGrpSpPr/>
          <p:nvPr/>
        </p:nvGrpSpPr>
        <p:grpSpPr>
          <a:xfrm>
            <a:off x="7618427" y="3438473"/>
            <a:ext cx="178492" cy="275990"/>
            <a:chOff x="8615101" y="3738687"/>
            <a:chExt cx="207573" cy="320956"/>
          </a:xfrm>
        </p:grpSpPr>
        <p:sp>
          <p:nvSpPr>
            <p:cNvPr id="3522" name="Google Shape;3522;p42"/>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5" name="Google Shape;3525;p42"/>
          <p:cNvSpPr/>
          <p:nvPr/>
        </p:nvSpPr>
        <p:spPr>
          <a:xfrm>
            <a:off x="8114867" y="3028356"/>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6" name="Google Shape;3526;p42"/>
          <p:cNvGrpSpPr/>
          <p:nvPr/>
        </p:nvGrpSpPr>
        <p:grpSpPr>
          <a:xfrm>
            <a:off x="6013132" y="3559961"/>
            <a:ext cx="557671" cy="511283"/>
            <a:chOff x="6015419" y="3716859"/>
            <a:chExt cx="557671" cy="511283"/>
          </a:xfrm>
        </p:grpSpPr>
        <p:sp>
          <p:nvSpPr>
            <p:cNvPr id="3527" name="Google Shape;3527;p42"/>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8" name="Google Shape;3528;p42"/>
            <p:cNvGrpSpPr/>
            <p:nvPr/>
          </p:nvGrpSpPr>
          <p:grpSpPr>
            <a:xfrm>
              <a:off x="6036094" y="3716980"/>
              <a:ext cx="529860" cy="510468"/>
              <a:chOff x="6036094" y="3716980"/>
              <a:chExt cx="529860" cy="510468"/>
            </a:xfrm>
          </p:grpSpPr>
          <p:sp>
            <p:nvSpPr>
              <p:cNvPr id="3529" name="Google Shape;3529;p42"/>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42"/>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2"/>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2"/>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2"/>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2"/>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2"/>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2"/>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2"/>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2"/>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39" name="Google Shape;3539;p42"/>
          <p:cNvGrpSpPr/>
          <p:nvPr/>
        </p:nvGrpSpPr>
        <p:grpSpPr>
          <a:xfrm>
            <a:off x="6642017" y="2916730"/>
            <a:ext cx="576302" cy="511871"/>
            <a:chOff x="6644304" y="3073628"/>
            <a:chExt cx="576302" cy="511871"/>
          </a:xfrm>
        </p:grpSpPr>
        <p:sp>
          <p:nvSpPr>
            <p:cNvPr id="3540" name="Google Shape;3540;p4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1" name="Google Shape;3541;p42"/>
            <p:cNvGrpSpPr/>
            <p:nvPr/>
          </p:nvGrpSpPr>
          <p:grpSpPr>
            <a:xfrm>
              <a:off x="6712169" y="3085440"/>
              <a:ext cx="481622" cy="494913"/>
              <a:chOff x="6712169" y="3085440"/>
              <a:chExt cx="481622" cy="494913"/>
            </a:xfrm>
          </p:grpSpPr>
          <p:sp>
            <p:nvSpPr>
              <p:cNvPr id="3542" name="Google Shape;3542;p42"/>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2"/>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2"/>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2"/>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2"/>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7" name="Google Shape;3547;p42"/>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2"/>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2"/>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50" name="Google Shape;3550;p42"/>
          <p:cNvSpPr/>
          <p:nvPr/>
        </p:nvSpPr>
        <p:spPr>
          <a:xfrm>
            <a:off x="6986052" y="2933359"/>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1" name="Google Shape;3551;p42"/>
          <p:cNvGrpSpPr/>
          <p:nvPr/>
        </p:nvGrpSpPr>
        <p:grpSpPr>
          <a:xfrm>
            <a:off x="6649868" y="3559725"/>
            <a:ext cx="560631" cy="511352"/>
            <a:chOff x="6652154" y="3716623"/>
            <a:chExt cx="560631" cy="511352"/>
          </a:xfrm>
        </p:grpSpPr>
        <p:sp>
          <p:nvSpPr>
            <p:cNvPr id="3552" name="Google Shape;3552;p42"/>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3" name="Google Shape;3553;p42"/>
            <p:cNvGrpSpPr/>
            <p:nvPr/>
          </p:nvGrpSpPr>
          <p:grpSpPr>
            <a:xfrm>
              <a:off x="6669657" y="3716715"/>
              <a:ext cx="466779" cy="464290"/>
              <a:chOff x="6669657" y="3716715"/>
              <a:chExt cx="466779" cy="464290"/>
            </a:xfrm>
          </p:grpSpPr>
          <p:sp>
            <p:nvSpPr>
              <p:cNvPr id="3554" name="Google Shape;3554;p42"/>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2"/>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42"/>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2"/>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42"/>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42"/>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42"/>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42"/>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42"/>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42"/>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42"/>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42"/>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42"/>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67" name="Google Shape;3567;p42"/>
          <p:cNvGrpSpPr/>
          <p:nvPr/>
        </p:nvGrpSpPr>
        <p:grpSpPr>
          <a:xfrm>
            <a:off x="7843959" y="3841134"/>
            <a:ext cx="187557" cy="187557"/>
            <a:chOff x="8565775" y="671075"/>
            <a:chExt cx="441000" cy="441000"/>
          </a:xfrm>
        </p:grpSpPr>
        <p:sp>
          <p:nvSpPr>
            <p:cNvPr id="3568" name="Google Shape;3568;p4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42"/>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0" name="Google Shape;3570;p42"/>
          <p:cNvSpPr/>
          <p:nvPr/>
        </p:nvSpPr>
        <p:spPr>
          <a:xfrm>
            <a:off x="8145173" y="3837054"/>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42"/>
          <p:cNvSpPr/>
          <p:nvPr/>
        </p:nvSpPr>
        <p:spPr>
          <a:xfrm flipH="1">
            <a:off x="7353412" y="3803510"/>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2" name="Google Shape;3572;p42"/>
          <p:cNvGrpSpPr/>
          <p:nvPr/>
        </p:nvGrpSpPr>
        <p:grpSpPr>
          <a:xfrm>
            <a:off x="5997814" y="2919352"/>
            <a:ext cx="587871" cy="512373"/>
            <a:chOff x="6000100" y="3076250"/>
            <a:chExt cx="587871" cy="512373"/>
          </a:xfrm>
        </p:grpSpPr>
        <p:sp>
          <p:nvSpPr>
            <p:cNvPr id="3573" name="Google Shape;3573;p42"/>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4" name="Google Shape;3574;p42"/>
            <p:cNvGrpSpPr/>
            <p:nvPr/>
          </p:nvGrpSpPr>
          <p:grpSpPr>
            <a:xfrm>
              <a:off x="6031360" y="3076713"/>
              <a:ext cx="539107" cy="480965"/>
              <a:chOff x="6031360" y="3076713"/>
              <a:chExt cx="539107" cy="480965"/>
            </a:xfrm>
          </p:grpSpPr>
          <p:sp>
            <p:nvSpPr>
              <p:cNvPr id="3575" name="Google Shape;3575;p42"/>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42"/>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42"/>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42"/>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42"/>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42"/>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42"/>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82" name="Google Shape;3582;p42"/>
          <p:cNvGrpSpPr/>
          <p:nvPr/>
        </p:nvGrpSpPr>
        <p:grpSpPr>
          <a:xfrm>
            <a:off x="3369305" y="938716"/>
            <a:ext cx="2310381" cy="1488888"/>
            <a:chOff x="229225" y="549050"/>
            <a:chExt cx="7161750" cy="4615275"/>
          </a:xfrm>
        </p:grpSpPr>
        <p:sp>
          <p:nvSpPr>
            <p:cNvPr id="3583" name="Google Shape;3583;p42"/>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42"/>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42"/>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42"/>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42"/>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42"/>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42"/>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42"/>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42"/>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42"/>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42"/>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42"/>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42"/>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42"/>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42"/>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42"/>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42"/>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42"/>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42"/>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42"/>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42"/>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42"/>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42"/>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42"/>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42"/>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42"/>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42"/>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42"/>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42"/>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42"/>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42"/>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42"/>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42"/>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42"/>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42"/>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42"/>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42"/>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42"/>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42"/>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42"/>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42"/>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42"/>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42"/>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42"/>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42"/>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42"/>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42"/>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42"/>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42"/>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42"/>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42"/>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42"/>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42"/>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42"/>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42"/>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42"/>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42"/>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42"/>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42"/>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42"/>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42"/>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42"/>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42"/>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42"/>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42"/>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42"/>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42"/>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42"/>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42"/>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42"/>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42"/>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42"/>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42"/>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42"/>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42"/>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42"/>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42"/>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42"/>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42"/>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42"/>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42"/>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42"/>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42"/>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42"/>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42"/>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42"/>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42"/>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42"/>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42"/>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2"/>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2"/>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42"/>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42"/>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42"/>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42"/>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42"/>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42"/>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42"/>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42"/>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42"/>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42"/>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42"/>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42"/>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2"/>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42"/>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42"/>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42"/>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42"/>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42"/>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42"/>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42"/>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42"/>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42"/>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42"/>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42"/>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42"/>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42"/>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0" name="Google Shape;3700;p42"/>
          <p:cNvGrpSpPr/>
          <p:nvPr/>
        </p:nvGrpSpPr>
        <p:grpSpPr>
          <a:xfrm>
            <a:off x="3514723" y="2830563"/>
            <a:ext cx="2310282" cy="1374222"/>
            <a:chOff x="238125" y="732525"/>
            <a:chExt cx="7130500" cy="4241425"/>
          </a:xfrm>
        </p:grpSpPr>
        <p:sp>
          <p:nvSpPr>
            <p:cNvPr id="3701" name="Google Shape;3701;p42"/>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2"/>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42"/>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42"/>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42"/>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2"/>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2"/>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2"/>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2"/>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2"/>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2"/>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42"/>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42"/>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2"/>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42"/>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2"/>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42"/>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2"/>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2"/>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42"/>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42"/>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2"/>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42"/>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42"/>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42"/>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42"/>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42"/>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42"/>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2"/>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42"/>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42"/>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2"/>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42"/>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42"/>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2"/>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42"/>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42"/>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2"/>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42"/>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42"/>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42"/>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42"/>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42"/>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42"/>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42"/>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42"/>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42"/>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42"/>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42"/>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42"/>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42"/>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42"/>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42"/>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42"/>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42"/>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42"/>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42"/>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42"/>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42"/>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42"/>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42"/>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42"/>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42"/>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42"/>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42"/>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42"/>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42"/>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42"/>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42"/>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42"/>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42"/>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42"/>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42"/>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42"/>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42"/>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42"/>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42"/>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42"/>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42"/>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42"/>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42"/>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42"/>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42"/>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42"/>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42"/>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42"/>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42"/>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42"/>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42"/>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42"/>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42"/>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42"/>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42"/>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42"/>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42"/>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42"/>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42"/>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42"/>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42"/>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42"/>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42"/>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42"/>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42"/>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42"/>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42"/>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42"/>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42"/>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42"/>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42"/>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2"/>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2"/>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42"/>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42"/>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42"/>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18" name="Shape 3818"/>
        <p:cNvGrpSpPr/>
        <p:nvPr/>
      </p:nvGrpSpPr>
      <p:grpSpPr>
        <a:xfrm>
          <a:off x="0" y="0"/>
          <a:ext cx="0" cy="0"/>
          <a:chOff x="0" y="0"/>
          <a:chExt cx="0" cy="0"/>
        </a:xfrm>
      </p:grpSpPr>
      <p:grpSp>
        <p:nvGrpSpPr>
          <p:cNvPr id="3819" name="Google Shape;3819;p43"/>
          <p:cNvGrpSpPr/>
          <p:nvPr/>
        </p:nvGrpSpPr>
        <p:grpSpPr>
          <a:xfrm>
            <a:off x="725414" y="969763"/>
            <a:ext cx="2507799" cy="206239"/>
            <a:chOff x="106648" y="895722"/>
            <a:chExt cx="4481413" cy="374300"/>
          </a:xfrm>
        </p:grpSpPr>
        <p:grpSp>
          <p:nvGrpSpPr>
            <p:cNvPr id="3820" name="Google Shape;3820;p43"/>
            <p:cNvGrpSpPr/>
            <p:nvPr/>
          </p:nvGrpSpPr>
          <p:grpSpPr>
            <a:xfrm>
              <a:off x="2233276" y="895722"/>
              <a:ext cx="1082667" cy="223591"/>
              <a:chOff x="4808316" y="2800065"/>
              <a:chExt cx="1999386" cy="412910"/>
            </a:xfrm>
          </p:grpSpPr>
          <p:sp>
            <p:nvSpPr>
              <p:cNvPr id="3821" name="Google Shape;3821;p43"/>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2" name="Google Shape;3822;p43"/>
              <p:cNvGrpSpPr/>
              <p:nvPr/>
            </p:nvGrpSpPr>
            <p:grpSpPr>
              <a:xfrm>
                <a:off x="4808316" y="2800065"/>
                <a:ext cx="92400" cy="411825"/>
                <a:chOff x="845575" y="2563700"/>
                <a:chExt cx="92400" cy="411825"/>
              </a:xfrm>
            </p:grpSpPr>
            <p:cxnSp>
              <p:nvCxnSpPr>
                <p:cNvPr id="3823" name="Google Shape;3823;p4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824" name="Google Shape;3824;p4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25" name="Google Shape;3825;p43"/>
            <p:cNvGrpSpPr/>
            <p:nvPr/>
          </p:nvGrpSpPr>
          <p:grpSpPr>
            <a:xfrm>
              <a:off x="106648" y="895722"/>
              <a:ext cx="1088401" cy="223591"/>
              <a:chOff x="881025" y="2800065"/>
              <a:chExt cx="2009975" cy="412910"/>
            </a:xfrm>
          </p:grpSpPr>
          <p:sp>
            <p:nvSpPr>
              <p:cNvPr id="3826" name="Google Shape;3826;p43"/>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7" name="Google Shape;3827;p43"/>
              <p:cNvGrpSpPr/>
              <p:nvPr/>
            </p:nvGrpSpPr>
            <p:grpSpPr>
              <a:xfrm>
                <a:off x="881025" y="2800065"/>
                <a:ext cx="92400" cy="411825"/>
                <a:chOff x="845575" y="2563700"/>
                <a:chExt cx="92400" cy="411825"/>
              </a:xfrm>
            </p:grpSpPr>
            <p:cxnSp>
              <p:nvCxnSpPr>
                <p:cNvPr id="3828" name="Google Shape;3828;p4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829" name="Google Shape;3829;p4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30" name="Google Shape;3830;p43"/>
            <p:cNvGrpSpPr/>
            <p:nvPr/>
          </p:nvGrpSpPr>
          <p:grpSpPr>
            <a:xfrm>
              <a:off x="1172346" y="1047018"/>
              <a:ext cx="1083151" cy="223003"/>
              <a:chOff x="2849073" y="3079467"/>
              <a:chExt cx="2000279" cy="411825"/>
            </a:xfrm>
          </p:grpSpPr>
          <p:sp>
            <p:nvSpPr>
              <p:cNvPr id="3831" name="Google Shape;3831;p43"/>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2" name="Google Shape;3832;p43"/>
              <p:cNvGrpSpPr/>
              <p:nvPr/>
            </p:nvGrpSpPr>
            <p:grpSpPr>
              <a:xfrm rot="10800000">
                <a:off x="2849073" y="3079467"/>
                <a:ext cx="92400" cy="411825"/>
                <a:chOff x="2070100" y="2563700"/>
                <a:chExt cx="92400" cy="411825"/>
              </a:xfrm>
            </p:grpSpPr>
            <p:cxnSp>
              <p:nvCxnSpPr>
                <p:cNvPr id="3833" name="Google Shape;3833;p4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834" name="Google Shape;3834;p4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35" name="Google Shape;3835;p43"/>
            <p:cNvGrpSpPr/>
            <p:nvPr/>
          </p:nvGrpSpPr>
          <p:grpSpPr>
            <a:xfrm>
              <a:off x="3290132" y="1047018"/>
              <a:ext cx="1297929" cy="223003"/>
              <a:chOff x="6760035" y="3079467"/>
              <a:chExt cx="2396914" cy="411825"/>
            </a:xfrm>
          </p:grpSpPr>
          <p:sp>
            <p:nvSpPr>
              <p:cNvPr id="3836" name="Google Shape;3836;p43"/>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7" name="Google Shape;3837;p43"/>
              <p:cNvGrpSpPr/>
              <p:nvPr/>
            </p:nvGrpSpPr>
            <p:grpSpPr>
              <a:xfrm rot="10800000">
                <a:off x="6760035" y="3079467"/>
                <a:ext cx="92400" cy="411825"/>
                <a:chOff x="2070100" y="2563700"/>
                <a:chExt cx="92400" cy="411825"/>
              </a:xfrm>
            </p:grpSpPr>
            <p:cxnSp>
              <p:nvCxnSpPr>
                <p:cNvPr id="3838" name="Google Shape;3838;p4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839" name="Google Shape;3839;p4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840" name="Google Shape;3840;p43"/>
          <p:cNvGrpSpPr/>
          <p:nvPr/>
        </p:nvGrpSpPr>
        <p:grpSpPr>
          <a:xfrm>
            <a:off x="2143176" y="3369134"/>
            <a:ext cx="1086701" cy="799429"/>
            <a:chOff x="2183288" y="3555572"/>
            <a:chExt cx="1136241" cy="835873"/>
          </a:xfrm>
        </p:grpSpPr>
        <p:sp>
          <p:nvSpPr>
            <p:cNvPr id="3841" name="Google Shape;3841;p43"/>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2" name="Google Shape;3842;p43"/>
            <p:cNvGrpSpPr/>
            <p:nvPr/>
          </p:nvGrpSpPr>
          <p:grpSpPr>
            <a:xfrm>
              <a:off x="2205895" y="3637269"/>
              <a:ext cx="1089848" cy="724993"/>
              <a:chOff x="2205895" y="3637269"/>
              <a:chExt cx="1089848" cy="724993"/>
            </a:xfrm>
          </p:grpSpPr>
          <p:sp>
            <p:nvSpPr>
              <p:cNvPr id="3843" name="Google Shape;3843;p43"/>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43"/>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43"/>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43"/>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43"/>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43"/>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9" name="Google Shape;3849;p43"/>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50" name="Google Shape;3850;p43"/>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3851" name="Google Shape;3851;p43"/>
            <p:cNvGrpSpPr/>
            <p:nvPr/>
          </p:nvGrpSpPr>
          <p:grpSpPr>
            <a:xfrm>
              <a:off x="3173850" y="3779426"/>
              <a:ext cx="145679" cy="70048"/>
              <a:chOff x="3173850" y="3779426"/>
              <a:chExt cx="145679" cy="70048"/>
            </a:xfrm>
          </p:grpSpPr>
          <p:cxnSp>
            <p:nvCxnSpPr>
              <p:cNvPr id="3852" name="Google Shape;3852;p43"/>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3853" name="Google Shape;3853;p43"/>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4" name="Google Shape;3854;p43"/>
            <p:cNvGrpSpPr/>
            <p:nvPr/>
          </p:nvGrpSpPr>
          <p:grpSpPr>
            <a:xfrm>
              <a:off x="2183288" y="4139483"/>
              <a:ext cx="145133" cy="70048"/>
              <a:chOff x="2183288" y="4139483"/>
              <a:chExt cx="145133" cy="70048"/>
            </a:xfrm>
          </p:grpSpPr>
          <p:cxnSp>
            <p:nvCxnSpPr>
              <p:cNvPr id="3855" name="Google Shape;3855;p43"/>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3856" name="Google Shape;3856;p43"/>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7" name="Google Shape;3857;p43"/>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58" name="Google Shape;3858;p43"/>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3859" name="Google Shape;3859;p43"/>
            <p:cNvGrpSpPr/>
            <p:nvPr/>
          </p:nvGrpSpPr>
          <p:grpSpPr>
            <a:xfrm>
              <a:off x="2943836" y="4268886"/>
              <a:ext cx="60717" cy="122559"/>
              <a:chOff x="2943836" y="4268886"/>
              <a:chExt cx="60717" cy="122559"/>
            </a:xfrm>
          </p:grpSpPr>
          <p:sp>
            <p:nvSpPr>
              <p:cNvPr id="3860" name="Google Shape;3860;p43"/>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61" name="Google Shape;3861;p43"/>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3862" name="Google Shape;3862;p43"/>
          <p:cNvGrpSpPr/>
          <p:nvPr/>
        </p:nvGrpSpPr>
        <p:grpSpPr>
          <a:xfrm>
            <a:off x="3406121" y="1290134"/>
            <a:ext cx="1675870" cy="758251"/>
            <a:chOff x="3530532" y="1496185"/>
            <a:chExt cx="1562000" cy="706730"/>
          </a:xfrm>
        </p:grpSpPr>
        <p:cxnSp>
          <p:nvCxnSpPr>
            <p:cNvPr id="3863" name="Google Shape;3863;p43"/>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3864" name="Google Shape;3864;p43"/>
            <p:cNvGrpSpPr/>
            <p:nvPr/>
          </p:nvGrpSpPr>
          <p:grpSpPr>
            <a:xfrm>
              <a:off x="3530532" y="1496185"/>
              <a:ext cx="323430" cy="463587"/>
              <a:chOff x="3530532" y="1496185"/>
              <a:chExt cx="323430" cy="463587"/>
            </a:xfrm>
          </p:grpSpPr>
          <p:grpSp>
            <p:nvGrpSpPr>
              <p:cNvPr id="3865" name="Google Shape;3865;p43"/>
              <p:cNvGrpSpPr/>
              <p:nvPr/>
            </p:nvGrpSpPr>
            <p:grpSpPr>
              <a:xfrm>
                <a:off x="3567462" y="1496185"/>
                <a:ext cx="286500" cy="361376"/>
                <a:chOff x="3567462" y="1496185"/>
                <a:chExt cx="286500" cy="361376"/>
              </a:xfrm>
            </p:grpSpPr>
            <p:cxnSp>
              <p:nvCxnSpPr>
                <p:cNvPr id="3866" name="Google Shape;3866;p43"/>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3867" name="Google Shape;3867;p43"/>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8" name="Google Shape;3868;p43"/>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9" name="Google Shape;3869;p43"/>
            <p:cNvGrpSpPr/>
            <p:nvPr/>
          </p:nvGrpSpPr>
          <p:grpSpPr>
            <a:xfrm>
              <a:off x="3891569" y="1779209"/>
              <a:ext cx="323945" cy="423706"/>
              <a:chOff x="3891569" y="1779209"/>
              <a:chExt cx="323945" cy="423706"/>
            </a:xfrm>
          </p:grpSpPr>
          <p:grpSp>
            <p:nvGrpSpPr>
              <p:cNvPr id="3870" name="Google Shape;3870;p43"/>
              <p:cNvGrpSpPr/>
              <p:nvPr/>
            </p:nvGrpSpPr>
            <p:grpSpPr>
              <a:xfrm>
                <a:off x="3929014" y="1881638"/>
                <a:ext cx="286500" cy="321278"/>
                <a:chOff x="3929014" y="1881638"/>
                <a:chExt cx="286500" cy="321278"/>
              </a:xfrm>
            </p:grpSpPr>
            <p:cxnSp>
              <p:nvCxnSpPr>
                <p:cNvPr id="3871" name="Google Shape;3871;p43"/>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3872" name="Google Shape;3872;p43"/>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3" name="Google Shape;3873;p43"/>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4" name="Google Shape;3874;p43"/>
            <p:cNvGrpSpPr/>
            <p:nvPr/>
          </p:nvGrpSpPr>
          <p:grpSpPr>
            <a:xfrm>
              <a:off x="4252606" y="1496185"/>
              <a:ext cx="324721" cy="463587"/>
              <a:chOff x="4252606" y="1496185"/>
              <a:chExt cx="324721" cy="463587"/>
            </a:xfrm>
          </p:grpSpPr>
          <p:grpSp>
            <p:nvGrpSpPr>
              <p:cNvPr id="3875" name="Google Shape;3875;p43"/>
              <p:cNvGrpSpPr/>
              <p:nvPr/>
            </p:nvGrpSpPr>
            <p:grpSpPr>
              <a:xfrm>
                <a:off x="4290828" y="1496185"/>
                <a:ext cx="286500" cy="361376"/>
                <a:chOff x="4290828" y="1496185"/>
                <a:chExt cx="286500" cy="361376"/>
              </a:xfrm>
            </p:grpSpPr>
            <p:cxnSp>
              <p:nvCxnSpPr>
                <p:cNvPr id="3876" name="Google Shape;3876;p43"/>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3877" name="Google Shape;3877;p43"/>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8" name="Google Shape;3878;p43"/>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9" name="Google Shape;3879;p43"/>
            <p:cNvGrpSpPr/>
            <p:nvPr/>
          </p:nvGrpSpPr>
          <p:grpSpPr>
            <a:xfrm>
              <a:off x="4613643" y="1763716"/>
              <a:ext cx="325308" cy="439200"/>
              <a:chOff x="4613643" y="1763716"/>
              <a:chExt cx="325308" cy="439200"/>
            </a:xfrm>
          </p:grpSpPr>
          <p:grpSp>
            <p:nvGrpSpPr>
              <p:cNvPr id="3880" name="Google Shape;3880;p43"/>
              <p:cNvGrpSpPr/>
              <p:nvPr/>
            </p:nvGrpSpPr>
            <p:grpSpPr>
              <a:xfrm>
                <a:off x="4652451" y="1879538"/>
                <a:ext cx="286500" cy="323378"/>
                <a:chOff x="4652451" y="1879538"/>
                <a:chExt cx="286500" cy="323378"/>
              </a:xfrm>
            </p:grpSpPr>
            <p:cxnSp>
              <p:nvCxnSpPr>
                <p:cNvPr id="3881" name="Google Shape;3881;p43"/>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3882" name="Google Shape;3882;p43"/>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3" name="Google Shape;3883;p43"/>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84" name="Google Shape;3884;p43"/>
          <p:cNvGrpSpPr/>
          <p:nvPr/>
        </p:nvGrpSpPr>
        <p:grpSpPr>
          <a:xfrm>
            <a:off x="3417981" y="2143759"/>
            <a:ext cx="1652173" cy="391517"/>
            <a:chOff x="3512551" y="2358270"/>
            <a:chExt cx="1597383" cy="378533"/>
          </a:xfrm>
        </p:grpSpPr>
        <p:cxnSp>
          <p:nvCxnSpPr>
            <p:cNvPr id="3885" name="Google Shape;3885;p43"/>
            <p:cNvCxnSpPr>
              <a:stCxn id="3886" idx="6"/>
              <a:endCxn id="3887"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3888" name="Google Shape;3888;p43"/>
            <p:cNvGrpSpPr/>
            <p:nvPr/>
          </p:nvGrpSpPr>
          <p:grpSpPr>
            <a:xfrm>
              <a:off x="3512551" y="2358270"/>
              <a:ext cx="225647" cy="307714"/>
              <a:chOff x="2182679" y="2004714"/>
              <a:chExt cx="792300" cy="1080458"/>
            </a:xfrm>
          </p:grpSpPr>
          <p:cxnSp>
            <p:nvCxnSpPr>
              <p:cNvPr id="3889" name="Google Shape;3889;p43"/>
              <p:cNvCxnSpPr>
                <a:stCxn id="3890"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3886" name="Google Shape;3886;p43"/>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43"/>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1" name="Google Shape;3891;p43"/>
            <p:cNvGrpSpPr/>
            <p:nvPr/>
          </p:nvGrpSpPr>
          <p:grpSpPr>
            <a:xfrm>
              <a:off x="3969644" y="2440153"/>
              <a:ext cx="225853" cy="296651"/>
              <a:chOff x="3775710" y="1729289"/>
              <a:chExt cx="136500" cy="179289"/>
            </a:xfrm>
          </p:grpSpPr>
          <p:cxnSp>
            <p:nvCxnSpPr>
              <p:cNvPr id="3892" name="Google Shape;3892;p43"/>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3893" name="Google Shape;3893;p43"/>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43"/>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5" name="Google Shape;3895;p43"/>
            <p:cNvGrpSpPr/>
            <p:nvPr/>
          </p:nvGrpSpPr>
          <p:grpSpPr>
            <a:xfrm>
              <a:off x="4427051" y="2358270"/>
              <a:ext cx="225647" cy="307714"/>
              <a:chOff x="5393704" y="2004714"/>
              <a:chExt cx="792300" cy="1080458"/>
            </a:xfrm>
          </p:grpSpPr>
          <p:cxnSp>
            <p:nvCxnSpPr>
              <p:cNvPr id="3896" name="Google Shape;3896;p43"/>
              <p:cNvCxnSpPr>
                <a:stCxn id="3897"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3898" name="Google Shape;3898;p43"/>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43"/>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9" name="Google Shape;3899;p43"/>
            <p:cNvGrpSpPr/>
            <p:nvPr/>
          </p:nvGrpSpPr>
          <p:grpSpPr>
            <a:xfrm>
              <a:off x="4884287" y="2440252"/>
              <a:ext cx="225647" cy="296532"/>
              <a:chOff x="6999166" y="2292572"/>
              <a:chExt cx="792300" cy="1041192"/>
            </a:xfrm>
          </p:grpSpPr>
          <p:cxnSp>
            <p:nvCxnSpPr>
              <p:cNvPr id="3900" name="Google Shape;3900;p43"/>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3887" name="Google Shape;3887;p43"/>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43"/>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02" name="Google Shape;3902;p43"/>
          <p:cNvGrpSpPr/>
          <p:nvPr/>
        </p:nvGrpSpPr>
        <p:grpSpPr>
          <a:xfrm>
            <a:off x="6838789" y="979959"/>
            <a:ext cx="1581844" cy="732818"/>
            <a:chOff x="634175" y="2986275"/>
            <a:chExt cx="3147949" cy="1458344"/>
          </a:xfrm>
        </p:grpSpPr>
        <p:cxnSp>
          <p:nvCxnSpPr>
            <p:cNvPr id="3903" name="Google Shape;3903;p43"/>
            <p:cNvCxnSpPr>
              <a:stCxn id="3904" idx="4"/>
              <a:endCxn id="3905"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3906" name="Google Shape;3906;p43"/>
            <p:cNvCxnSpPr>
              <a:stCxn id="3905" idx="0"/>
              <a:endCxn id="3907"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3908" name="Google Shape;3908;p43"/>
            <p:cNvCxnSpPr>
              <a:stCxn id="3907" idx="4"/>
              <a:endCxn id="3909"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3910" name="Google Shape;3910;p43"/>
            <p:cNvCxnSpPr>
              <a:stCxn id="3909" idx="0"/>
              <a:endCxn id="3911"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3911" name="Google Shape;3911;p43"/>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907" name="Google Shape;3907;p43"/>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904" name="Google Shape;3904;p43"/>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909" name="Google Shape;3909;p43"/>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905" name="Google Shape;3905;p43"/>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3912" name="Google Shape;3912;p43"/>
          <p:cNvGrpSpPr/>
          <p:nvPr/>
        </p:nvGrpSpPr>
        <p:grpSpPr>
          <a:xfrm>
            <a:off x="3406504" y="2674269"/>
            <a:ext cx="1675128" cy="313674"/>
            <a:chOff x="998425" y="1182125"/>
            <a:chExt cx="1065400" cy="199500"/>
          </a:xfrm>
        </p:grpSpPr>
        <p:sp>
          <p:nvSpPr>
            <p:cNvPr id="3913" name="Google Shape;3913;p4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4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4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4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4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8" name="Google Shape;3918;p43"/>
          <p:cNvGrpSpPr/>
          <p:nvPr/>
        </p:nvGrpSpPr>
        <p:grpSpPr>
          <a:xfrm>
            <a:off x="3406503" y="3630235"/>
            <a:ext cx="1675129" cy="525345"/>
            <a:chOff x="5194708" y="3484366"/>
            <a:chExt cx="3148148" cy="987304"/>
          </a:xfrm>
        </p:grpSpPr>
        <p:grpSp>
          <p:nvGrpSpPr>
            <p:cNvPr id="3919" name="Google Shape;3919;p43"/>
            <p:cNvGrpSpPr/>
            <p:nvPr/>
          </p:nvGrpSpPr>
          <p:grpSpPr>
            <a:xfrm>
              <a:off x="7531521" y="3484366"/>
              <a:ext cx="811335" cy="987304"/>
              <a:chOff x="3379425" y="1617275"/>
              <a:chExt cx="1090650" cy="1327200"/>
            </a:xfrm>
          </p:grpSpPr>
          <p:sp>
            <p:nvSpPr>
              <p:cNvPr id="3920" name="Google Shape;3920;p4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4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4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3" name="Google Shape;3923;p43"/>
            <p:cNvGrpSpPr/>
            <p:nvPr/>
          </p:nvGrpSpPr>
          <p:grpSpPr>
            <a:xfrm>
              <a:off x="6752546" y="3484366"/>
              <a:ext cx="811428" cy="987304"/>
              <a:chOff x="2332275" y="1617275"/>
              <a:chExt cx="1090775" cy="1327200"/>
            </a:xfrm>
          </p:grpSpPr>
          <p:sp>
            <p:nvSpPr>
              <p:cNvPr id="3924" name="Google Shape;3924;p4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4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4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7" name="Google Shape;3927;p43"/>
            <p:cNvGrpSpPr/>
            <p:nvPr/>
          </p:nvGrpSpPr>
          <p:grpSpPr>
            <a:xfrm>
              <a:off x="5973664" y="3484366"/>
              <a:ext cx="811335" cy="987304"/>
              <a:chOff x="1285250" y="1617275"/>
              <a:chExt cx="1090650" cy="1327200"/>
            </a:xfrm>
          </p:grpSpPr>
          <p:sp>
            <p:nvSpPr>
              <p:cNvPr id="3928" name="Google Shape;3928;p4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4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4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1" name="Google Shape;3931;p43"/>
            <p:cNvGrpSpPr/>
            <p:nvPr/>
          </p:nvGrpSpPr>
          <p:grpSpPr>
            <a:xfrm>
              <a:off x="5194708" y="3484366"/>
              <a:ext cx="811409" cy="987304"/>
              <a:chOff x="238125" y="1617275"/>
              <a:chExt cx="1090750" cy="1327200"/>
            </a:xfrm>
          </p:grpSpPr>
          <p:sp>
            <p:nvSpPr>
              <p:cNvPr id="3932" name="Google Shape;3932;p4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4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4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35" name="Google Shape;3935;p43"/>
          <p:cNvGrpSpPr/>
          <p:nvPr/>
        </p:nvGrpSpPr>
        <p:grpSpPr>
          <a:xfrm>
            <a:off x="6840188" y="2276124"/>
            <a:ext cx="1579046" cy="522230"/>
            <a:chOff x="6853641" y="2534077"/>
            <a:chExt cx="1515545" cy="501229"/>
          </a:xfrm>
        </p:grpSpPr>
        <p:grpSp>
          <p:nvGrpSpPr>
            <p:cNvPr id="3936" name="Google Shape;3936;p43"/>
            <p:cNvGrpSpPr/>
            <p:nvPr/>
          </p:nvGrpSpPr>
          <p:grpSpPr>
            <a:xfrm>
              <a:off x="6853641" y="2618923"/>
              <a:ext cx="1515545" cy="324556"/>
              <a:chOff x="6853641" y="2618923"/>
              <a:chExt cx="1515545" cy="324556"/>
            </a:xfrm>
          </p:grpSpPr>
          <p:sp>
            <p:nvSpPr>
              <p:cNvPr id="3937" name="Google Shape;3937;p43"/>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43"/>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43"/>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43"/>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43"/>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42" name="Google Shape;3942;p43"/>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43"/>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43"/>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43"/>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43"/>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7" name="Google Shape;3947;p43"/>
          <p:cNvGrpSpPr/>
          <p:nvPr/>
        </p:nvGrpSpPr>
        <p:grpSpPr>
          <a:xfrm>
            <a:off x="3435080" y="3151165"/>
            <a:ext cx="1617976" cy="346616"/>
            <a:chOff x="1808063" y="4294338"/>
            <a:chExt cx="3370782" cy="721817"/>
          </a:xfrm>
        </p:grpSpPr>
        <p:sp>
          <p:nvSpPr>
            <p:cNvPr id="3948" name="Google Shape;3948;p4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4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4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4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4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4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4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4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4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4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8" name="Google Shape;3958;p43"/>
          <p:cNvGrpSpPr/>
          <p:nvPr/>
        </p:nvGrpSpPr>
        <p:grpSpPr>
          <a:xfrm>
            <a:off x="5261076" y="3817915"/>
            <a:ext cx="1417067" cy="350605"/>
            <a:chOff x="4234950" y="2101012"/>
            <a:chExt cx="4219974" cy="1044090"/>
          </a:xfrm>
        </p:grpSpPr>
        <p:sp>
          <p:nvSpPr>
            <p:cNvPr id="3959" name="Google Shape;3959;p43"/>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43"/>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43"/>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43"/>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43"/>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43"/>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43"/>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43"/>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43"/>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43"/>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43"/>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43"/>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43"/>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43"/>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43"/>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43"/>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5" name="Google Shape;3975;p43"/>
          <p:cNvGrpSpPr/>
          <p:nvPr/>
        </p:nvGrpSpPr>
        <p:grpSpPr>
          <a:xfrm>
            <a:off x="6836548" y="1808672"/>
            <a:ext cx="1586327" cy="371557"/>
            <a:chOff x="1247650" y="2075423"/>
            <a:chExt cx="6648477" cy="1557238"/>
          </a:xfrm>
        </p:grpSpPr>
        <p:sp>
          <p:nvSpPr>
            <p:cNvPr id="3976" name="Google Shape;3976;p4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4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4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4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4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4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2" name="Google Shape;3982;p43"/>
          <p:cNvGrpSpPr/>
          <p:nvPr/>
        </p:nvGrpSpPr>
        <p:grpSpPr>
          <a:xfrm>
            <a:off x="5267818" y="961862"/>
            <a:ext cx="1415601" cy="1648533"/>
            <a:chOff x="1839112" y="2209163"/>
            <a:chExt cx="1918159" cy="2233784"/>
          </a:xfrm>
        </p:grpSpPr>
        <p:sp>
          <p:nvSpPr>
            <p:cNvPr id="3983" name="Google Shape;3983;p43"/>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43"/>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43"/>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86" name="Google Shape;3986;p43"/>
            <p:cNvCxnSpPr>
              <a:stCxn id="3983" idx="6"/>
              <a:endCxn id="3984"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3987" name="Google Shape;3987;p43"/>
            <p:cNvCxnSpPr>
              <a:stCxn id="3984" idx="4"/>
              <a:endCxn id="3988"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3989" name="Google Shape;3989;p43"/>
            <p:cNvCxnSpPr>
              <a:stCxn id="3988" idx="6"/>
              <a:endCxn id="3985"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3990" name="Google Shape;3990;p43"/>
            <p:cNvCxnSpPr>
              <a:stCxn id="3985" idx="4"/>
              <a:endCxn id="3991"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3988" name="Google Shape;3988;p43"/>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43"/>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43"/>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93" name="Google Shape;3993;p43"/>
            <p:cNvCxnSpPr>
              <a:endCxn id="3992"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3994" name="Google Shape;3994;p43"/>
          <p:cNvGrpSpPr/>
          <p:nvPr/>
        </p:nvGrpSpPr>
        <p:grpSpPr>
          <a:xfrm>
            <a:off x="3425084" y="979946"/>
            <a:ext cx="1637968" cy="154942"/>
            <a:chOff x="238125" y="2506075"/>
            <a:chExt cx="7115411" cy="673075"/>
          </a:xfrm>
        </p:grpSpPr>
        <p:sp>
          <p:nvSpPr>
            <p:cNvPr id="3995" name="Google Shape;3995;p4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4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4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4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4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0" name="Google Shape;4000;p43"/>
          <p:cNvGrpSpPr/>
          <p:nvPr/>
        </p:nvGrpSpPr>
        <p:grpSpPr>
          <a:xfrm>
            <a:off x="1965820" y="1294664"/>
            <a:ext cx="1262932" cy="785408"/>
            <a:chOff x="548861" y="389676"/>
            <a:chExt cx="3843371" cy="2390163"/>
          </a:xfrm>
        </p:grpSpPr>
        <p:cxnSp>
          <p:nvCxnSpPr>
            <p:cNvPr id="4001" name="Google Shape;4001;p43"/>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002" name="Google Shape;4002;p43"/>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003" name="Google Shape;4003;p43"/>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004" name="Google Shape;4004;p43"/>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4005" name="Google Shape;4005;p43"/>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4006" name="Google Shape;4006;p43"/>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07" name="Google Shape;4007;p43"/>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4008" name="Google Shape;4008;p43"/>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43"/>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43"/>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43"/>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43"/>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43"/>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4" name="Google Shape;4014;p43"/>
          <p:cNvGrpSpPr/>
          <p:nvPr/>
        </p:nvGrpSpPr>
        <p:grpSpPr>
          <a:xfrm>
            <a:off x="753952" y="2401541"/>
            <a:ext cx="1412054" cy="633562"/>
            <a:chOff x="1187400" y="2529299"/>
            <a:chExt cx="6769193" cy="2241903"/>
          </a:xfrm>
        </p:grpSpPr>
        <p:sp>
          <p:nvSpPr>
            <p:cNvPr id="4015" name="Google Shape;4015;p43"/>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016" name="Google Shape;4016;p43"/>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017" name="Google Shape;4017;p43"/>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018" name="Google Shape;4018;p43"/>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019" name="Google Shape;4019;p43"/>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020" name="Google Shape;4020;p43"/>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021" name="Google Shape;4021;p43"/>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4022" name="Google Shape;4022;p43"/>
            <p:cNvCxnSpPr>
              <a:stCxn id="4015" idx="2"/>
              <a:endCxn id="4016"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023" name="Google Shape;4023;p43"/>
            <p:cNvCxnSpPr>
              <a:stCxn id="4017" idx="0"/>
              <a:endCxn id="4015"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024" name="Google Shape;4024;p43"/>
            <p:cNvCxnSpPr>
              <a:stCxn id="4017" idx="2"/>
              <a:endCxn id="4019"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025" name="Google Shape;4025;p43"/>
            <p:cNvCxnSpPr>
              <a:stCxn id="4018" idx="0"/>
              <a:endCxn id="4017"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026" name="Google Shape;4026;p43"/>
            <p:cNvCxnSpPr>
              <a:stCxn id="4016" idx="2"/>
              <a:endCxn id="4021"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027" name="Google Shape;4027;p43"/>
            <p:cNvCxnSpPr>
              <a:stCxn id="4020" idx="0"/>
              <a:endCxn id="4016"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4028" name="Google Shape;4028;p43"/>
          <p:cNvGrpSpPr/>
          <p:nvPr/>
        </p:nvGrpSpPr>
        <p:grpSpPr>
          <a:xfrm>
            <a:off x="6840198" y="2894250"/>
            <a:ext cx="1579035" cy="540873"/>
            <a:chOff x="6895650" y="3126697"/>
            <a:chExt cx="1436662" cy="492105"/>
          </a:xfrm>
        </p:grpSpPr>
        <p:sp>
          <p:nvSpPr>
            <p:cNvPr id="4029" name="Google Shape;4029;p43"/>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43"/>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43"/>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43"/>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43"/>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4" name="Google Shape;4034;p43"/>
            <p:cNvGrpSpPr/>
            <p:nvPr/>
          </p:nvGrpSpPr>
          <p:grpSpPr>
            <a:xfrm>
              <a:off x="6995957" y="3335810"/>
              <a:ext cx="1230393" cy="71754"/>
              <a:chOff x="6995957" y="3287964"/>
              <a:chExt cx="1230393" cy="71754"/>
            </a:xfrm>
          </p:grpSpPr>
          <p:sp>
            <p:nvSpPr>
              <p:cNvPr id="4035" name="Google Shape;4035;p43"/>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43"/>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43"/>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43"/>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43"/>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40" name="Google Shape;4040;p43"/>
          <p:cNvGrpSpPr/>
          <p:nvPr/>
        </p:nvGrpSpPr>
        <p:grpSpPr>
          <a:xfrm>
            <a:off x="6838780" y="3531013"/>
            <a:ext cx="1581862" cy="650625"/>
            <a:chOff x="6777990" y="3710194"/>
            <a:chExt cx="1646915" cy="677382"/>
          </a:xfrm>
        </p:grpSpPr>
        <p:grpSp>
          <p:nvGrpSpPr>
            <p:cNvPr id="4041" name="Google Shape;4041;p43"/>
            <p:cNvGrpSpPr/>
            <p:nvPr/>
          </p:nvGrpSpPr>
          <p:grpSpPr>
            <a:xfrm>
              <a:off x="6777990" y="3874492"/>
              <a:ext cx="411129" cy="513083"/>
              <a:chOff x="6777990" y="3874492"/>
              <a:chExt cx="411129" cy="513083"/>
            </a:xfrm>
          </p:grpSpPr>
          <p:cxnSp>
            <p:nvCxnSpPr>
              <p:cNvPr id="4042" name="Google Shape;4042;p43"/>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043" name="Google Shape;4043;p43"/>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4" name="Google Shape;4044;p43"/>
            <p:cNvGrpSpPr/>
            <p:nvPr/>
          </p:nvGrpSpPr>
          <p:grpSpPr>
            <a:xfrm>
              <a:off x="7188425" y="3710194"/>
              <a:ext cx="411123" cy="520535"/>
              <a:chOff x="7188425" y="3710194"/>
              <a:chExt cx="411123" cy="520535"/>
            </a:xfrm>
          </p:grpSpPr>
          <p:cxnSp>
            <p:nvCxnSpPr>
              <p:cNvPr id="4045" name="Google Shape;4045;p43"/>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4046" name="Google Shape;4046;p43"/>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7" name="Google Shape;4047;p43"/>
            <p:cNvGrpSpPr/>
            <p:nvPr/>
          </p:nvGrpSpPr>
          <p:grpSpPr>
            <a:xfrm>
              <a:off x="7603341" y="3874492"/>
              <a:ext cx="411474" cy="513083"/>
              <a:chOff x="7603341" y="3874492"/>
              <a:chExt cx="411474" cy="513083"/>
            </a:xfrm>
          </p:grpSpPr>
          <p:cxnSp>
            <p:nvCxnSpPr>
              <p:cNvPr id="4048" name="Google Shape;4048;p43"/>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049" name="Google Shape;4049;p43"/>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0" name="Google Shape;4050;p43"/>
            <p:cNvGrpSpPr/>
            <p:nvPr/>
          </p:nvGrpSpPr>
          <p:grpSpPr>
            <a:xfrm>
              <a:off x="8013776" y="3722847"/>
              <a:ext cx="411129" cy="507881"/>
              <a:chOff x="8013776" y="3722847"/>
              <a:chExt cx="411129" cy="507881"/>
            </a:xfrm>
          </p:grpSpPr>
          <p:cxnSp>
            <p:nvCxnSpPr>
              <p:cNvPr id="4051" name="Google Shape;4051;p43"/>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4052" name="Google Shape;4052;p43"/>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53" name="Google Shape;4053;p43"/>
          <p:cNvGrpSpPr/>
          <p:nvPr/>
        </p:nvGrpSpPr>
        <p:grpSpPr>
          <a:xfrm>
            <a:off x="5258295" y="2703853"/>
            <a:ext cx="1421889" cy="1020603"/>
            <a:chOff x="5190863" y="2824811"/>
            <a:chExt cx="1544860" cy="1108869"/>
          </a:xfrm>
        </p:grpSpPr>
        <p:grpSp>
          <p:nvGrpSpPr>
            <p:cNvPr id="4054" name="Google Shape;4054;p43"/>
            <p:cNvGrpSpPr/>
            <p:nvPr/>
          </p:nvGrpSpPr>
          <p:grpSpPr>
            <a:xfrm>
              <a:off x="5938695" y="3176919"/>
              <a:ext cx="685761" cy="404739"/>
              <a:chOff x="5938695" y="3176919"/>
              <a:chExt cx="685761" cy="404739"/>
            </a:xfrm>
          </p:grpSpPr>
          <p:grpSp>
            <p:nvGrpSpPr>
              <p:cNvPr id="4055" name="Google Shape;4055;p43"/>
              <p:cNvGrpSpPr/>
              <p:nvPr/>
            </p:nvGrpSpPr>
            <p:grpSpPr>
              <a:xfrm>
                <a:off x="5938695" y="3176919"/>
                <a:ext cx="685761" cy="404739"/>
                <a:chOff x="5938695" y="3176919"/>
                <a:chExt cx="685761" cy="404739"/>
              </a:xfrm>
            </p:grpSpPr>
            <p:sp>
              <p:nvSpPr>
                <p:cNvPr id="4056" name="Google Shape;4056;p43"/>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43"/>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8" name="Google Shape;4058;p43"/>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9" name="Google Shape;4059;p43"/>
            <p:cNvGrpSpPr/>
            <p:nvPr/>
          </p:nvGrpSpPr>
          <p:grpSpPr>
            <a:xfrm>
              <a:off x="5305233" y="3176835"/>
              <a:ext cx="685971" cy="404655"/>
              <a:chOff x="5305233" y="3176835"/>
              <a:chExt cx="685971" cy="404655"/>
            </a:xfrm>
          </p:grpSpPr>
          <p:grpSp>
            <p:nvGrpSpPr>
              <p:cNvPr id="4060" name="Google Shape;4060;p43"/>
              <p:cNvGrpSpPr/>
              <p:nvPr/>
            </p:nvGrpSpPr>
            <p:grpSpPr>
              <a:xfrm>
                <a:off x="5305233" y="3176835"/>
                <a:ext cx="685971" cy="404655"/>
                <a:chOff x="5305233" y="3176835"/>
                <a:chExt cx="685971" cy="404655"/>
              </a:xfrm>
            </p:grpSpPr>
            <p:sp>
              <p:nvSpPr>
                <p:cNvPr id="4061" name="Google Shape;4061;p43"/>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43"/>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3" name="Google Shape;4063;p43"/>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4" name="Google Shape;4064;p43"/>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5" name="Google Shape;4065;p43"/>
            <p:cNvGrpSpPr/>
            <p:nvPr/>
          </p:nvGrpSpPr>
          <p:grpSpPr>
            <a:xfrm>
              <a:off x="5657361" y="2824811"/>
              <a:ext cx="1078361" cy="404655"/>
              <a:chOff x="5657361" y="2824811"/>
              <a:chExt cx="1078361" cy="404655"/>
            </a:xfrm>
          </p:grpSpPr>
          <p:grpSp>
            <p:nvGrpSpPr>
              <p:cNvPr id="4066" name="Google Shape;4066;p43"/>
              <p:cNvGrpSpPr/>
              <p:nvPr/>
            </p:nvGrpSpPr>
            <p:grpSpPr>
              <a:xfrm>
                <a:off x="5657361" y="2824811"/>
                <a:ext cx="1078361" cy="404655"/>
                <a:chOff x="5657361" y="2824811"/>
                <a:chExt cx="1078361" cy="404655"/>
              </a:xfrm>
            </p:grpSpPr>
            <p:grpSp>
              <p:nvGrpSpPr>
                <p:cNvPr id="4067" name="Google Shape;4067;p43"/>
                <p:cNvGrpSpPr/>
                <p:nvPr/>
              </p:nvGrpSpPr>
              <p:grpSpPr>
                <a:xfrm>
                  <a:off x="5938485" y="2824811"/>
                  <a:ext cx="797237" cy="404655"/>
                  <a:chOff x="5938485" y="2824811"/>
                  <a:chExt cx="797237" cy="404655"/>
                </a:xfrm>
              </p:grpSpPr>
              <p:sp>
                <p:nvSpPr>
                  <p:cNvPr id="4068" name="Google Shape;4068;p43"/>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43"/>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0" name="Google Shape;4070;p43"/>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1" name="Google Shape;4071;p43"/>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2" name="Google Shape;4072;p43"/>
            <p:cNvGrpSpPr/>
            <p:nvPr/>
          </p:nvGrpSpPr>
          <p:grpSpPr>
            <a:xfrm>
              <a:off x="5190863" y="3528942"/>
              <a:ext cx="1078026" cy="404739"/>
              <a:chOff x="5190863" y="3528942"/>
              <a:chExt cx="1078026" cy="404739"/>
            </a:xfrm>
          </p:grpSpPr>
          <p:sp>
            <p:nvSpPr>
              <p:cNvPr id="4073" name="Google Shape;4073;p43"/>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4" name="Google Shape;4074;p43"/>
              <p:cNvGrpSpPr/>
              <p:nvPr/>
            </p:nvGrpSpPr>
            <p:grpSpPr>
              <a:xfrm>
                <a:off x="5190863" y="3528942"/>
                <a:ext cx="1078026" cy="404739"/>
                <a:chOff x="5190863" y="3528942"/>
                <a:chExt cx="1078026" cy="404739"/>
              </a:xfrm>
            </p:grpSpPr>
            <p:sp>
              <p:nvSpPr>
                <p:cNvPr id="4075" name="Google Shape;4075;p43"/>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43"/>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077" name="Google Shape;4077;p43"/>
          <p:cNvGrpSpPr/>
          <p:nvPr/>
        </p:nvGrpSpPr>
        <p:grpSpPr>
          <a:xfrm>
            <a:off x="724302" y="1268321"/>
            <a:ext cx="1086719" cy="879487"/>
            <a:chOff x="803162" y="1474292"/>
            <a:chExt cx="1086719" cy="879487"/>
          </a:xfrm>
        </p:grpSpPr>
        <p:grpSp>
          <p:nvGrpSpPr>
            <p:cNvPr id="4078" name="Google Shape;4078;p43"/>
            <p:cNvGrpSpPr/>
            <p:nvPr/>
          </p:nvGrpSpPr>
          <p:grpSpPr>
            <a:xfrm>
              <a:off x="803162" y="1625948"/>
              <a:ext cx="445856" cy="576579"/>
              <a:chOff x="803162" y="1625948"/>
              <a:chExt cx="445856" cy="576579"/>
            </a:xfrm>
          </p:grpSpPr>
          <p:sp>
            <p:nvSpPr>
              <p:cNvPr id="4079" name="Google Shape;4079;p43"/>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0" name="Google Shape;4080;p43"/>
              <p:cNvGrpSpPr/>
              <p:nvPr/>
            </p:nvGrpSpPr>
            <p:grpSpPr>
              <a:xfrm>
                <a:off x="1056023" y="1625948"/>
                <a:ext cx="192995" cy="576579"/>
                <a:chOff x="1056023" y="1625948"/>
                <a:chExt cx="192995" cy="576579"/>
              </a:xfrm>
            </p:grpSpPr>
            <p:sp>
              <p:nvSpPr>
                <p:cNvPr id="4081" name="Google Shape;4081;p43"/>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43"/>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43"/>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43"/>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43"/>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86" name="Google Shape;4086;p43"/>
            <p:cNvGrpSpPr/>
            <p:nvPr/>
          </p:nvGrpSpPr>
          <p:grpSpPr>
            <a:xfrm>
              <a:off x="1371406" y="1474292"/>
              <a:ext cx="518475" cy="879487"/>
              <a:chOff x="1398231" y="1474292"/>
              <a:chExt cx="518475" cy="879487"/>
            </a:xfrm>
          </p:grpSpPr>
          <p:grpSp>
            <p:nvGrpSpPr>
              <p:cNvPr id="4087" name="Google Shape;4087;p43"/>
              <p:cNvGrpSpPr/>
              <p:nvPr/>
            </p:nvGrpSpPr>
            <p:grpSpPr>
              <a:xfrm>
                <a:off x="1398231" y="1474292"/>
                <a:ext cx="518475" cy="341643"/>
                <a:chOff x="1398231" y="1474292"/>
                <a:chExt cx="518475" cy="341643"/>
              </a:xfrm>
            </p:grpSpPr>
            <p:sp>
              <p:nvSpPr>
                <p:cNvPr id="4088" name="Google Shape;4088;p43"/>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9" name="Google Shape;4089;p43"/>
                <p:cNvGrpSpPr/>
                <p:nvPr/>
              </p:nvGrpSpPr>
              <p:grpSpPr>
                <a:xfrm>
                  <a:off x="1616453" y="1474292"/>
                  <a:ext cx="300253" cy="341643"/>
                  <a:chOff x="1616453" y="1475379"/>
                  <a:chExt cx="300253" cy="341643"/>
                </a:xfrm>
              </p:grpSpPr>
              <p:sp>
                <p:nvSpPr>
                  <p:cNvPr id="4090" name="Google Shape;4090;p43"/>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43"/>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43"/>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43"/>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43"/>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43"/>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43"/>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97" name="Google Shape;4097;p43"/>
                  <p:cNvGrpSpPr/>
                  <p:nvPr/>
                </p:nvGrpSpPr>
                <p:grpSpPr>
                  <a:xfrm>
                    <a:off x="1839639" y="1475379"/>
                    <a:ext cx="77067" cy="341643"/>
                    <a:chOff x="1839639" y="1475379"/>
                    <a:chExt cx="77067" cy="341643"/>
                  </a:xfrm>
                </p:grpSpPr>
                <p:sp>
                  <p:nvSpPr>
                    <p:cNvPr id="4098" name="Google Shape;4098;p43"/>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43"/>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100" name="Google Shape;4100;p43"/>
              <p:cNvGrpSpPr/>
              <p:nvPr/>
            </p:nvGrpSpPr>
            <p:grpSpPr>
              <a:xfrm>
                <a:off x="1398451" y="2012951"/>
                <a:ext cx="518255" cy="340828"/>
                <a:chOff x="1398451" y="2012951"/>
                <a:chExt cx="518255" cy="340828"/>
              </a:xfrm>
            </p:grpSpPr>
            <p:sp>
              <p:nvSpPr>
                <p:cNvPr id="4101" name="Google Shape;4101;p43"/>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2" name="Google Shape;4102;p43"/>
                <p:cNvGrpSpPr/>
                <p:nvPr/>
              </p:nvGrpSpPr>
              <p:grpSpPr>
                <a:xfrm>
                  <a:off x="1616453" y="2012951"/>
                  <a:ext cx="300253" cy="340828"/>
                  <a:chOff x="1616453" y="2013538"/>
                  <a:chExt cx="300253" cy="340828"/>
                </a:xfrm>
              </p:grpSpPr>
              <p:sp>
                <p:nvSpPr>
                  <p:cNvPr id="4103" name="Google Shape;4103;p43"/>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43"/>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43"/>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43"/>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43"/>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43"/>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43"/>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0" name="Google Shape;4110;p43"/>
                  <p:cNvGrpSpPr/>
                  <p:nvPr/>
                </p:nvGrpSpPr>
                <p:grpSpPr>
                  <a:xfrm>
                    <a:off x="1839639" y="2013538"/>
                    <a:ext cx="77067" cy="340828"/>
                    <a:chOff x="1839639" y="2013538"/>
                    <a:chExt cx="77067" cy="340828"/>
                  </a:xfrm>
                </p:grpSpPr>
                <p:sp>
                  <p:nvSpPr>
                    <p:cNvPr id="4111" name="Google Shape;4111;p43"/>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43"/>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113" name="Google Shape;4113;p43"/>
          <p:cNvGrpSpPr/>
          <p:nvPr/>
        </p:nvGrpSpPr>
        <p:grpSpPr>
          <a:xfrm>
            <a:off x="721126" y="3399508"/>
            <a:ext cx="1368681" cy="682918"/>
            <a:chOff x="724986" y="3605478"/>
            <a:chExt cx="1368681" cy="682918"/>
          </a:xfrm>
        </p:grpSpPr>
        <p:grpSp>
          <p:nvGrpSpPr>
            <p:cNvPr id="4114" name="Google Shape;4114;p43"/>
            <p:cNvGrpSpPr/>
            <p:nvPr/>
          </p:nvGrpSpPr>
          <p:grpSpPr>
            <a:xfrm>
              <a:off x="1289102" y="3823629"/>
              <a:ext cx="240442" cy="250435"/>
              <a:chOff x="-165066" y="3843615"/>
              <a:chExt cx="221259" cy="230455"/>
            </a:xfrm>
          </p:grpSpPr>
          <p:sp>
            <p:nvSpPr>
              <p:cNvPr id="4115" name="Google Shape;4115;p43"/>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43"/>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43"/>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43"/>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43"/>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43"/>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43"/>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43"/>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43"/>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43"/>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43"/>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43"/>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43"/>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43"/>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43"/>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43"/>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43"/>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43"/>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43"/>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43"/>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5" name="Google Shape;4135;p43"/>
            <p:cNvGrpSpPr/>
            <p:nvPr/>
          </p:nvGrpSpPr>
          <p:grpSpPr>
            <a:xfrm>
              <a:off x="724986" y="3605478"/>
              <a:ext cx="1368681" cy="682918"/>
              <a:chOff x="724986" y="3605478"/>
              <a:chExt cx="1368681" cy="682918"/>
            </a:xfrm>
          </p:grpSpPr>
          <p:grpSp>
            <p:nvGrpSpPr>
              <p:cNvPr id="4136" name="Google Shape;4136;p43"/>
              <p:cNvGrpSpPr/>
              <p:nvPr/>
            </p:nvGrpSpPr>
            <p:grpSpPr>
              <a:xfrm>
                <a:off x="1498221" y="4047614"/>
                <a:ext cx="529172" cy="240783"/>
                <a:chOff x="1498221" y="4047614"/>
                <a:chExt cx="529172" cy="240783"/>
              </a:xfrm>
            </p:grpSpPr>
            <p:grpSp>
              <p:nvGrpSpPr>
                <p:cNvPr id="4137" name="Google Shape;4137;p43"/>
                <p:cNvGrpSpPr/>
                <p:nvPr/>
              </p:nvGrpSpPr>
              <p:grpSpPr>
                <a:xfrm>
                  <a:off x="1826655" y="4224370"/>
                  <a:ext cx="200738" cy="25631"/>
                  <a:chOff x="1826655" y="4224370"/>
                  <a:chExt cx="200738" cy="25631"/>
                </a:xfrm>
              </p:grpSpPr>
              <p:sp>
                <p:nvSpPr>
                  <p:cNvPr id="4138" name="Google Shape;4138;p43"/>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43"/>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0" name="Google Shape;4140;p43"/>
                <p:cNvGrpSpPr/>
                <p:nvPr/>
              </p:nvGrpSpPr>
              <p:grpSpPr>
                <a:xfrm>
                  <a:off x="1498221" y="4047614"/>
                  <a:ext cx="328444" cy="240783"/>
                  <a:chOff x="1498221" y="4047614"/>
                  <a:chExt cx="328444" cy="240783"/>
                </a:xfrm>
              </p:grpSpPr>
              <p:sp>
                <p:nvSpPr>
                  <p:cNvPr id="4141" name="Google Shape;4141;p43"/>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2" name="Google Shape;4142;p43"/>
                  <p:cNvGrpSpPr/>
                  <p:nvPr/>
                </p:nvGrpSpPr>
                <p:grpSpPr>
                  <a:xfrm>
                    <a:off x="1498221" y="4047614"/>
                    <a:ext cx="150566" cy="190416"/>
                    <a:chOff x="1498221" y="4047614"/>
                    <a:chExt cx="150566" cy="190416"/>
                  </a:xfrm>
                </p:grpSpPr>
                <p:sp>
                  <p:nvSpPr>
                    <p:cNvPr id="4143" name="Google Shape;4143;p43"/>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43"/>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145" name="Google Shape;4145;p43"/>
              <p:cNvGrpSpPr/>
              <p:nvPr/>
            </p:nvGrpSpPr>
            <p:grpSpPr>
              <a:xfrm>
                <a:off x="1560718" y="3800594"/>
                <a:ext cx="532948" cy="302090"/>
                <a:chOff x="1560718" y="3800594"/>
                <a:chExt cx="532948" cy="302090"/>
              </a:xfrm>
            </p:grpSpPr>
            <p:grpSp>
              <p:nvGrpSpPr>
                <p:cNvPr id="4146" name="Google Shape;4146;p43"/>
                <p:cNvGrpSpPr/>
                <p:nvPr/>
              </p:nvGrpSpPr>
              <p:grpSpPr>
                <a:xfrm>
                  <a:off x="1912179" y="3827344"/>
                  <a:ext cx="181487" cy="25631"/>
                  <a:chOff x="1912179" y="3827344"/>
                  <a:chExt cx="181487" cy="25631"/>
                </a:xfrm>
              </p:grpSpPr>
              <p:sp>
                <p:nvSpPr>
                  <p:cNvPr id="4147" name="Google Shape;4147;p43"/>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43"/>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9" name="Google Shape;4149;p43"/>
                <p:cNvGrpSpPr/>
                <p:nvPr/>
              </p:nvGrpSpPr>
              <p:grpSpPr>
                <a:xfrm>
                  <a:off x="1912179" y="4044505"/>
                  <a:ext cx="181487" cy="25622"/>
                  <a:chOff x="1912179" y="4044506"/>
                  <a:chExt cx="181487" cy="25622"/>
                </a:xfrm>
              </p:grpSpPr>
              <p:sp>
                <p:nvSpPr>
                  <p:cNvPr id="4150" name="Google Shape;4150;p43"/>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43"/>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2" name="Google Shape;4152;p43"/>
                <p:cNvGrpSpPr/>
                <p:nvPr/>
              </p:nvGrpSpPr>
              <p:grpSpPr>
                <a:xfrm>
                  <a:off x="1560718" y="3800594"/>
                  <a:ext cx="351472" cy="302090"/>
                  <a:chOff x="1560718" y="3800594"/>
                  <a:chExt cx="351472" cy="302090"/>
                </a:xfrm>
              </p:grpSpPr>
              <p:grpSp>
                <p:nvGrpSpPr>
                  <p:cNvPr id="4153" name="Google Shape;4153;p43"/>
                  <p:cNvGrpSpPr/>
                  <p:nvPr/>
                </p:nvGrpSpPr>
                <p:grpSpPr>
                  <a:xfrm>
                    <a:off x="1560718" y="3842857"/>
                    <a:ext cx="173586" cy="217131"/>
                    <a:chOff x="1560718" y="3842857"/>
                    <a:chExt cx="173586" cy="217131"/>
                  </a:xfrm>
                </p:grpSpPr>
                <p:sp>
                  <p:nvSpPr>
                    <p:cNvPr id="4154" name="Google Shape;4154;p43"/>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43"/>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43"/>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57" name="Google Shape;4157;p43"/>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43"/>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159" name="Google Shape;4159;p43"/>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60" name="Google Shape;4160;p43"/>
              <p:cNvGrpSpPr/>
              <p:nvPr/>
            </p:nvGrpSpPr>
            <p:grpSpPr>
              <a:xfrm>
                <a:off x="785350" y="3605478"/>
                <a:ext cx="535311" cy="249245"/>
                <a:chOff x="785350" y="3605478"/>
                <a:chExt cx="535311" cy="249245"/>
              </a:xfrm>
            </p:grpSpPr>
            <p:grpSp>
              <p:nvGrpSpPr>
                <p:cNvPr id="4161" name="Google Shape;4161;p43"/>
                <p:cNvGrpSpPr/>
                <p:nvPr/>
              </p:nvGrpSpPr>
              <p:grpSpPr>
                <a:xfrm>
                  <a:off x="785350" y="3605478"/>
                  <a:ext cx="376191" cy="102736"/>
                  <a:chOff x="785350" y="3605478"/>
                  <a:chExt cx="376191" cy="102736"/>
                </a:xfrm>
              </p:grpSpPr>
              <p:sp>
                <p:nvSpPr>
                  <p:cNvPr id="4162" name="Google Shape;4162;p43"/>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43"/>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43"/>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5" name="Google Shape;4165;p43"/>
                <p:cNvGrpSpPr/>
                <p:nvPr/>
              </p:nvGrpSpPr>
              <p:grpSpPr>
                <a:xfrm>
                  <a:off x="1161530" y="3655851"/>
                  <a:ext cx="159131" cy="198872"/>
                  <a:chOff x="1161530" y="3655851"/>
                  <a:chExt cx="159131" cy="198872"/>
                </a:xfrm>
              </p:grpSpPr>
              <p:sp>
                <p:nvSpPr>
                  <p:cNvPr id="4166" name="Google Shape;4166;p43"/>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43"/>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68" name="Google Shape;4168;p43"/>
              <p:cNvGrpSpPr/>
              <p:nvPr/>
            </p:nvGrpSpPr>
            <p:grpSpPr>
              <a:xfrm>
                <a:off x="785350" y="4047614"/>
                <a:ext cx="535311" cy="240783"/>
                <a:chOff x="785350" y="4047614"/>
                <a:chExt cx="535311" cy="240783"/>
              </a:xfrm>
            </p:grpSpPr>
            <p:grpSp>
              <p:nvGrpSpPr>
                <p:cNvPr id="4169" name="Google Shape;4169;p43"/>
                <p:cNvGrpSpPr/>
                <p:nvPr/>
              </p:nvGrpSpPr>
              <p:grpSpPr>
                <a:xfrm>
                  <a:off x="1161636" y="4047614"/>
                  <a:ext cx="159025" cy="190415"/>
                  <a:chOff x="1161636" y="4047614"/>
                  <a:chExt cx="159025" cy="190415"/>
                </a:xfrm>
              </p:grpSpPr>
              <p:sp>
                <p:nvSpPr>
                  <p:cNvPr id="4170" name="Google Shape;4170;p43"/>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43"/>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2" name="Google Shape;4172;p43"/>
                <p:cNvGrpSpPr/>
                <p:nvPr/>
              </p:nvGrpSpPr>
              <p:grpSpPr>
                <a:xfrm>
                  <a:off x="785350" y="4185661"/>
                  <a:ext cx="376191" cy="102736"/>
                  <a:chOff x="785350" y="4185661"/>
                  <a:chExt cx="376191" cy="102736"/>
                </a:xfrm>
              </p:grpSpPr>
              <p:sp>
                <p:nvSpPr>
                  <p:cNvPr id="4173" name="Google Shape;4173;p43"/>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43"/>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43"/>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76" name="Google Shape;4176;p43"/>
              <p:cNvGrpSpPr/>
              <p:nvPr/>
            </p:nvGrpSpPr>
            <p:grpSpPr>
              <a:xfrm>
                <a:off x="1501054" y="3605478"/>
                <a:ext cx="526340" cy="249240"/>
                <a:chOff x="1501054" y="3605478"/>
                <a:chExt cx="526340" cy="249240"/>
              </a:xfrm>
            </p:grpSpPr>
            <p:grpSp>
              <p:nvGrpSpPr>
                <p:cNvPr id="4177" name="Google Shape;4177;p43"/>
                <p:cNvGrpSpPr/>
                <p:nvPr/>
              </p:nvGrpSpPr>
              <p:grpSpPr>
                <a:xfrm>
                  <a:off x="1834208" y="3643867"/>
                  <a:ext cx="193185" cy="25622"/>
                  <a:chOff x="1834208" y="3643867"/>
                  <a:chExt cx="193185" cy="25622"/>
                </a:xfrm>
              </p:grpSpPr>
              <p:sp>
                <p:nvSpPr>
                  <p:cNvPr id="4178" name="Google Shape;4178;p43"/>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43"/>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0" name="Google Shape;4180;p43"/>
                <p:cNvGrpSpPr/>
                <p:nvPr/>
              </p:nvGrpSpPr>
              <p:grpSpPr>
                <a:xfrm>
                  <a:off x="1501054" y="3605478"/>
                  <a:ext cx="333165" cy="249240"/>
                  <a:chOff x="1501054" y="3605478"/>
                  <a:chExt cx="333165" cy="249240"/>
                </a:xfrm>
              </p:grpSpPr>
              <p:sp>
                <p:nvSpPr>
                  <p:cNvPr id="4181" name="Google Shape;4181;p43"/>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82" name="Google Shape;4182;p43"/>
                  <p:cNvGrpSpPr/>
                  <p:nvPr/>
                </p:nvGrpSpPr>
                <p:grpSpPr>
                  <a:xfrm>
                    <a:off x="1501054" y="3655851"/>
                    <a:ext cx="155286" cy="198867"/>
                    <a:chOff x="1501054" y="3655851"/>
                    <a:chExt cx="155286" cy="198867"/>
                  </a:xfrm>
                </p:grpSpPr>
                <p:sp>
                  <p:nvSpPr>
                    <p:cNvPr id="4183" name="Google Shape;4183;p43"/>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43"/>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185" name="Google Shape;4185;p43"/>
              <p:cNvGrpSpPr/>
              <p:nvPr/>
            </p:nvGrpSpPr>
            <p:grpSpPr>
              <a:xfrm>
                <a:off x="724986" y="3800594"/>
                <a:ext cx="532950" cy="302090"/>
                <a:chOff x="724986" y="3800594"/>
                <a:chExt cx="532950" cy="302090"/>
              </a:xfrm>
            </p:grpSpPr>
            <p:grpSp>
              <p:nvGrpSpPr>
                <p:cNvPr id="4186" name="Google Shape;4186;p43"/>
                <p:cNvGrpSpPr/>
                <p:nvPr/>
              </p:nvGrpSpPr>
              <p:grpSpPr>
                <a:xfrm>
                  <a:off x="724986" y="4044367"/>
                  <a:ext cx="181314" cy="25626"/>
                  <a:chOff x="724986" y="4044367"/>
                  <a:chExt cx="181314" cy="25626"/>
                </a:xfrm>
              </p:grpSpPr>
              <p:sp>
                <p:nvSpPr>
                  <p:cNvPr id="4187" name="Google Shape;4187;p43"/>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43"/>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9" name="Google Shape;4189;p43"/>
                <p:cNvGrpSpPr/>
                <p:nvPr/>
              </p:nvGrpSpPr>
              <p:grpSpPr>
                <a:xfrm>
                  <a:off x="906290" y="3800594"/>
                  <a:ext cx="351646" cy="302090"/>
                  <a:chOff x="906290" y="3800594"/>
                  <a:chExt cx="351646" cy="302090"/>
                </a:xfrm>
              </p:grpSpPr>
              <p:grpSp>
                <p:nvGrpSpPr>
                  <p:cNvPr id="4190" name="Google Shape;4190;p43"/>
                  <p:cNvGrpSpPr/>
                  <p:nvPr/>
                </p:nvGrpSpPr>
                <p:grpSpPr>
                  <a:xfrm>
                    <a:off x="1084172" y="3842857"/>
                    <a:ext cx="173764" cy="217131"/>
                    <a:chOff x="1084172" y="3842857"/>
                    <a:chExt cx="173764" cy="217131"/>
                  </a:xfrm>
                </p:grpSpPr>
                <p:grpSp>
                  <p:nvGrpSpPr>
                    <p:cNvPr id="4191" name="Google Shape;4191;p43"/>
                    <p:cNvGrpSpPr/>
                    <p:nvPr/>
                  </p:nvGrpSpPr>
                  <p:grpSpPr>
                    <a:xfrm>
                      <a:off x="1156862" y="3936509"/>
                      <a:ext cx="101073" cy="25622"/>
                      <a:chOff x="1156862" y="3936509"/>
                      <a:chExt cx="101073" cy="25622"/>
                    </a:xfrm>
                  </p:grpSpPr>
                  <p:sp>
                    <p:nvSpPr>
                      <p:cNvPr id="4192" name="Google Shape;4192;p43"/>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43"/>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94" name="Google Shape;4194;p43"/>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95" name="Google Shape;4195;p43"/>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43"/>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7" name="Google Shape;4197;p43"/>
                <p:cNvGrpSpPr/>
                <p:nvPr/>
              </p:nvGrpSpPr>
              <p:grpSpPr>
                <a:xfrm>
                  <a:off x="724986" y="3830189"/>
                  <a:ext cx="189533" cy="25626"/>
                  <a:chOff x="724986" y="3830189"/>
                  <a:chExt cx="189533" cy="25626"/>
                </a:xfrm>
              </p:grpSpPr>
              <p:sp>
                <p:nvSpPr>
                  <p:cNvPr id="4198" name="Google Shape;4198;p43"/>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43"/>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4200" name="Google Shape;4200;p43"/>
          <p:cNvGrpSpPr/>
          <p:nvPr/>
        </p:nvGrpSpPr>
        <p:grpSpPr>
          <a:xfrm>
            <a:off x="2249438" y="2249669"/>
            <a:ext cx="948701" cy="935378"/>
            <a:chOff x="2253298" y="2428317"/>
            <a:chExt cx="948701" cy="935378"/>
          </a:xfrm>
        </p:grpSpPr>
        <p:sp>
          <p:nvSpPr>
            <p:cNvPr id="4201" name="Google Shape;4201;p43"/>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43"/>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43"/>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43"/>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43"/>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43"/>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43"/>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43"/>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43"/>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43"/>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43"/>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43"/>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43"/>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43"/>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43"/>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43"/>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43"/>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43"/>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43"/>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43"/>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43"/>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43"/>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43"/>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43"/>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43"/>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43"/>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43"/>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43"/>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43"/>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43"/>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43"/>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43"/>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43"/>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37" name="Shape 4237"/>
        <p:cNvGrpSpPr/>
        <p:nvPr/>
      </p:nvGrpSpPr>
      <p:grpSpPr>
        <a:xfrm>
          <a:off x="0" y="0"/>
          <a:ext cx="0" cy="0"/>
          <a:chOff x="0" y="0"/>
          <a:chExt cx="0" cy="0"/>
        </a:xfrm>
      </p:grpSpPr>
      <p:grpSp>
        <p:nvGrpSpPr>
          <p:cNvPr id="4238" name="Google Shape;4238;p44"/>
          <p:cNvGrpSpPr/>
          <p:nvPr/>
        </p:nvGrpSpPr>
        <p:grpSpPr>
          <a:xfrm>
            <a:off x="3339745" y="952988"/>
            <a:ext cx="2363393" cy="1017867"/>
            <a:chOff x="3292400" y="1219146"/>
            <a:chExt cx="2615240" cy="1110239"/>
          </a:xfrm>
        </p:grpSpPr>
        <p:sp>
          <p:nvSpPr>
            <p:cNvPr id="4239" name="Google Shape;4239;p44"/>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400">
                <a:solidFill>
                  <a:srgbClr val="FFFFFF"/>
                </a:solidFill>
              </a:endParaRPr>
            </a:p>
          </p:txBody>
        </p:sp>
        <p:sp>
          <p:nvSpPr>
            <p:cNvPr id="4240" name="Google Shape;4240;p44"/>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41" name="Google Shape;4241;p44"/>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4242" name="Google Shape;4242;p44"/>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4243" name="Google Shape;4243;p44"/>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4244" name="Google Shape;4244;p44"/>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4245" name="Google Shape;4245;p44"/>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4246" name="Google Shape;4246;p44"/>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4247" name="Google Shape;4247;p44"/>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4248" name="Google Shape;4248;p44"/>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4249" name="Google Shape;4249;p44"/>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250" name="Google Shape;4250;p44"/>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4251" name="Google Shape;4251;p44"/>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252" name="Google Shape;4252;p44"/>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4253" name="Google Shape;4253;p44"/>
            <p:cNvGrpSpPr/>
            <p:nvPr/>
          </p:nvGrpSpPr>
          <p:grpSpPr>
            <a:xfrm>
              <a:off x="3748438" y="1378608"/>
              <a:ext cx="2159202" cy="903971"/>
              <a:chOff x="1683525" y="2179850"/>
              <a:chExt cx="4519050" cy="2134525"/>
            </a:xfrm>
          </p:grpSpPr>
          <p:sp>
            <p:nvSpPr>
              <p:cNvPr id="4254" name="Google Shape;4254;p4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55" name="Google Shape;4255;p4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56" name="Google Shape;4256;p4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57" name="Google Shape;4257;p4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58" name="Google Shape;4258;p4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59" name="Google Shape;4259;p4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60" name="Google Shape;4260;p4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61" name="Google Shape;4261;p4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62" name="Google Shape;4262;p4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63" name="Google Shape;4263;p4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64" name="Google Shape;4264;p4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265" name="Google Shape;4265;p4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graphicFrame>
        <p:nvGraphicFramePr>
          <p:cNvPr id="4266" name="Google Shape;4266;p44"/>
          <p:cNvGraphicFramePr/>
          <p:nvPr/>
        </p:nvGraphicFramePr>
        <p:xfrm>
          <a:off x="5935838" y="2130461"/>
          <a:ext cx="3000000" cy="3000000"/>
        </p:xfrm>
        <a:graphic>
          <a:graphicData uri="http://schemas.openxmlformats.org/drawingml/2006/table">
            <a:tbl>
              <a:tblPr>
                <a:noFill/>
                <a:tableStyleId>{0CBDCEA4-794C-4336-AF75-259C38585A47}</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4267" name="Google Shape;4267;p44"/>
          <p:cNvGrpSpPr/>
          <p:nvPr/>
        </p:nvGrpSpPr>
        <p:grpSpPr>
          <a:xfrm>
            <a:off x="5935948" y="3189058"/>
            <a:ext cx="2496964" cy="1001454"/>
            <a:chOff x="1919611" y="789980"/>
            <a:chExt cx="1474179" cy="606868"/>
          </a:xfrm>
        </p:grpSpPr>
        <p:cxnSp>
          <p:nvCxnSpPr>
            <p:cNvPr id="4268" name="Google Shape;4268;p4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269" name="Google Shape;4269;p4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270" name="Google Shape;4270;p4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4271" name="Google Shape;4271;p44"/>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4272" name="Google Shape;4272;p44"/>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4273" name="Google Shape;4273;p44"/>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4274" name="Google Shape;4274;p44"/>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4275" name="Google Shape;4275;p4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4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4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4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4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4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44"/>
            <p:cNvSpPr txBox="1"/>
            <p:nvPr/>
          </p:nvSpPr>
          <p:spPr>
            <a:xfrm flipH="1">
              <a:off x="1921107" y="918157"/>
              <a:ext cx="188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4282" name="Google Shape;4282;p44"/>
            <p:cNvSpPr txBox="1"/>
            <p:nvPr/>
          </p:nvSpPr>
          <p:spPr>
            <a:xfrm flipH="1">
              <a:off x="1919611" y="1113383"/>
              <a:ext cx="1899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4283" name="Google Shape;4283;p44"/>
            <p:cNvSpPr txBox="1"/>
            <p:nvPr/>
          </p:nvSpPr>
          <p:spPr>
            <a:xfrm flipH="1">
              <a:off x="1921111" y="1304520"/>
              <a:ext cx="188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4284" name="Google Shape;4284;p4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5" name="Google Shape;4285;p44"/>
          <p:cNvGrpSpPr/>
          <p:nvPr/>
        </p:nvGrpSpPr>
        <p:grpSpPr>
          <a:xfrm>
            <a:off x="712562" y="998017"/>
            <a:ext cx="2394370" cy="976502"/>
            <a:chOff x="749309" y="1112739"/>
            <a:chExt cx="2371603" cy="976502"/>
          </a:xfrm>
        </p:grpSpPr>
        <p:sp>
          <p:nvSpPr>
            <p:cNvPr id="4286" name="Google Shape;4286;p44"/>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44"/>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44"/>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44"/>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44"/>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44"/>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44"/>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44"/>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44"/>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44"/>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44"/>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44"/>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44"/>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44"/>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44"/>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44"/>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44"/>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44"/>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44"/>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44"/>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44"/>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44"/>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44"/>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44"/>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44"/>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44"/>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44"/>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44"/>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4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4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4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4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4318" name="Google Shape;4318;p44"/>
          <p:cNvGraphicFramePr/>
          <p:nvPr/>
        </p:nvGraphicFramePr>
        <p:xfrm>
          <a:off x="5935863" y="996311"/>
          <a:ext cx="3000000" cy="3000000"/>
        </p:xfrm>
        <a:graphic>
          <a:graphicData uri="http://schemas.openxmlformats.org/drawingml/2006/table">
            <a:tbl>
              <a:tblPr>
                <a:noFill/>
                <a:tableStyleId>{0CBDCEA4-794C-4336-AF75-259C38585A47}</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4319" name="Google Shape;4319;p44"/>
          <p:cNvGraphicFramePr/>
          <p:nvPr/>
        </p:nvGraphicFramePr>
        <p:xfrm>
          <a:off x="3342575" y="2130461"/>
          <a:ext cx="3000000" cy="3000000"/>
        </p:xfrm>
        <a:graphic>
          <a:graphicData uri="http://schemas.openxmlformats.org/drawingml/2006/table">
            <a:tbl>
              <a:tblPr>
                <a:noFill/>
                <a:tableStyleId>{0CBDCEA4-794C-4336-AF75-259C38585A47}</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320" name="Google Shape;4320;p44"/>
          <p:cNvGrpSpPr/>
          <p:nvPr/>
        </p:nvGrpSpPr>
        <p:grpSpPr>
          <a:xfrm>
            <a:off x="4086505" y="2517104"/>
            <a:ext cx="1517436" cy="74460"/>
            <a:chOff x="3980086" y="2804397"/>
            <a:chExt cx="1227600" cy="66900"/>
          </a:xfrm>
        </p:grpSpPr>
        <p:sp>
          <p:nvSpPr>
            <p:cNvPr id="4321" name="Google Shape;4321;p4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4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3" name="Google Shape;4323;p44"/>
          <p:cNvGrpSpPr/>
          <p:nvPr/>
        </p:nvGrpSpPr>
        <p:grpSpPr>
          <a:xfrm>
            <a:off x="4711569" y="2809692"/>
            <a:ext cx="892956" cy="74460"/>
            <a:chOff x="3980086" y="2804397"/>
            <a:chExt cx="1227600" cy="66900"/>
          </a:xfrm>
        </p:grpSpPr>
        <p:sp>
          <p:nvSpPr>
            <p:cNvPr id="4324" name="Google Shape;4324;p4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4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6" name="Google Shape;4326;p44"/>
          <p:cNvGrpSpPr/>
          <p:nvPr/>
        </p:nvGrpSpPr>
        <p:grpSpPr>
          <a:xfrm>
            <a:off x="3344661" y="3168575"/>
            <a:ext cx="2363244" cy="1005943"/>
            <a:chOff x="3358415" y="3361302"/>
            <a:chExt cx="2363244" cy="1024695"/>
          </a:xfrm>
        </p:grpSpPr>
        <p:grpSp>
          <p:nvGrpSpPr>
            <p:cNvPr id="4327" name="Google Shape;4327;p44"/>
            <p:cNvGrpSpPr/>
            <p:nvPr/>
          </p:nvGrpSpPr>
          <p:grpSpPr>
            <a:xfrm>
              <a:off x="3358415" y="3361302"/>
              <a:ext cx="441300" cy="1024695"/>
              <a:chOff x="3358415" y="3361302"/>
              <a:chExt cx="441300" cy="1024695"/>
            </a:xfrm>
          </p:grpSpPr>
          <p:sp>
            <p:nvSpPr>
              <p:cNvPr id="4328" name="Google Shape;4328;p44"/>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44"/>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44"/>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44"/>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44"/>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44"/>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4" name="Google Shape;4334;p44"/>
            <p:cNvGrpSpPr/>
            <p:nvPr/>
          </p:nvGrpSpPr>
          <p:grpSpPr>
            <a:xfrm>
              <a:off x="3838901" y="3361302"/>
              <a:ext cx="441300" cy="1024695"/>
              <a:chOff x="3838901" y="3361302"/>
              <a:chExt cx="441300" cy="1024695"/>
            </a:xfrm>
          </p:grpSpPr>
          <p:sp>
            <p:nvSpPr>
              <p:cNvPr id="4335" name="Google Shape;4335;p44"/>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44"/>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44"/>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44"/>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44"/>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44"/>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1" name="Google Shape;4341;p44"/>
            <p:cNvGrpSpPr/>
            <p:nvPr/>
          </p:nvGrpSpPr>
          <p:grpSpPr>
            <a:xfrm>
              <a:off x="4319387" y="3361302"/>
              <a:ext cx="441300" cy="1024695"/>
              <a:chOff x="4319387" y="3361302"/>
              <a:chExt cx="441300" cy="1024695"/>
            </a:xfrm>
          </p:grpSpPr>
          <p:sp>
            <p:nvSpPr>
              <p:cNvPr id="4342" name="Google Shape;4342;p44"/>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44"/>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44"/>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44"/>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44"/>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44"/>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8" name="Google Shape;4348;p44"/>
            <p:cNvGrpSpPr/>
            <p:nvPr/>
          </p:nvGrpSpPr>
          <p:grpSpPr>
            <a:xfrm>
              <a:off x="4799873" y="3361302"/>
              <a:ext cx="441300" cy="1024695"/>
              <a:chOff x="4799873" y="3361302"/>
              <a:chExt cx="441300" cy="1024695"/>
            </a:xfrm>
          </p:grpSpPr>
          <p:sp>
            <p:nvSpPr>
              <p:cNvPr id="4349" name="Google Shape;4349;p44"/>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44"/>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44"/>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44"/>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44"/>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44"/>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5" name="Google Shape;4355;p44"/>
            <p:cNvGrpSpPr/>
            <p:nvPr/>
          </p:nvGrpSpPr>
          <p:grpSpPr>
            <a:xfrm>
              <a:off x="5280360" y="3361302"/>
              <a:ext cx="441300" cy="1024695"/>
              <a:chOff x="5280360" y="3361302"/>
              <a:chExt cx="441300" cy="1024695"/>
            </a:xfrm>
          </p:grpSpPr>
          <p:sp>
            <p:nvSpPr>
              <p:cNvPr id="4356" name="Google Shape;4356;p44"/>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44"/>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44"/>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44"/>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44"/>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44"/>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4362" name="Google Shape;4362;p44"/>
          <p:cNvGraphicFramePr/>
          <p:nvPr/>
        </p:nvGraphicFramePr>
        <p:xfrm>
          <a:off x="711088" y="2130461"/>
          <a:ext cx="3000000" cy="3000000"/>
        </p:xfrm>
        <a:graphic>
          <a:graphicData uri="http://schemas.openxmlformats.org/drawingml/2006/table">
            <a:tbl>
              <a:tblPr>
                <a:noFill/>
                <a:tableStyleId>{0CBDCEA4-794C-4336-AF75-259C38585A47}</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363" name="Google Shape;4363;p44"/>
          <p:cNvGrpSpPr/>
          <p:nvPr/>
        </p:nvGrpSpPr>
        <p:grpSpPr>
          <a:xfrm>
            <a:off x="712613" y="3180186"/>
            <a:ext cx="2403614" cy="1005900"/>
            <a:chOff x="726450" y="3372825"/>
            <a:chExt cx="2403614" cy="1005900"/>
          </a:xfrm>
        </p:grpSpPr>
        <p:grpSp>
          <p:nvGrpSpPr>
            <p:cNvPr id="4364" name="Google Shape;4364;p44"/>
            <p:cNvGrpSpPr/>
            <p:nvPr/>
          </p:nvGrpSpPr>
          <p:grpSpPr>
            <a:xfrm>
              <a:off x="726450" y="3696000"/>
              <a:ext cx="2403614" cy="500898"/>
              <a:chOff x="726450" y="3696000"/>
              <a:chExt cx="2403614" cy="500898"/>
            </a:xfrm>
          </p:grpSpPr>
          <p:sp>
            <p:nvSpPr>
              <p:cNvPr id="4365" name="Google Shape;4365;p44"/>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366" name="Google Shape;4366;p44"/>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367" name="Google Shape;4367;p44"/>
            <p:cNvGrpSpPr/>
            <p:nvPr/>
          </p:nvGrpSpPr>
          <p:grpSpPr>
            <a:xfrm>
              <a:off x="1348050" y="3372825"/>
              <a:ext cx="1720425" cy="1005900"/>
              <a:chOff x="1348050" y="3372825"/>
              <a:chExt cx="1720425" cy="1005900"/>
            </a:xfrm>
          </p:grpSpPr>
          <p:sp>
            <p:nvSpPr>
              <p:cNvPr id="4368" name="Google Shape;4368;p44"/>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369" name="Google Shape;4369;p44"/>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370" name="Google Shape;4370;p44"/>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371" name="Google Shape;4371;p44"/>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372" name="Google Shape;4372;p44"/>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373" name="Google Shape;4373;p44"/>
            <p:cNvGrpSpPr/>
            <p:nvPr/>
          </p:nvGrpSpPr>
          <p:grpSpPr>
            <a:xfrm>
              <a:off x="1455707" y="3731058"/>
              <a:ext cx="1491150" cy="417657"/>
              <a:chOff x="1455707" y="3731058"/>
              <a:chExt cx="1491150" cy="417657"/>
            </a:xfrm>
          </p:grpSpPr>
          <p:grpSp>
            <p:nvGrpSpPr>
              <p:cNvPr id="4374" name="Google Shape;4374;p44"/>
              <p:cNvGrpSpPr/>
              <p:nvPr/>
            </p:nvGrpSpPr>
            <p:grpSpPr>
              <a:xfrm>
                <a:off x="1472938" y="3745828"/>
                <a:ext cx="72126" cy="53788"/>
                <a:chOff x="1472938" y="3745828"/>
                <a:chExt cx="72126" cy="53788"/>
              </a:xfrm>
            </p:grpSpPr>
            <p:sp>
              <p:nvSpPr>
                <p:cNvPr id="4375" name="Google Shape;4375;p44"/>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44"/>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7" name="Google Shape;4377;p44"/>
              <p:cNvGrpSpPr/>
              <p:nvPr/>
            </p:nvGrpSpPr>
            <p:grpSpPr>
              <a:xfrm>
                <a:off x="1819181" y="4089633"/>
                <a:ext cx="72126" cy="53788"/>
                <a:chOff x="1819181" y="4089633"/>
                <a:chExt cx="72126" cy="53788"/>
              </a:xfrm>
            </p:grpSpPr>
            <p:sp>
              <p:nvSpPr>
                <p:cNvPr id="4378" name="Google Shape;4378;p44"/>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44"/>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0" name="Google Shape;4380;p44"/>
              <p:cNvGrpSpPr/>
              <p:nvPr/>
            </p:nvGrpSpPr>
            <p:grpSpPr>
              <a:xfrm>
                <a:off x="1455707" y="4084171"/>
                <a:ext cx="64321" cy="64544"/>
                <a:chOff x="1455707" y="4084171"/>
                <a:chExt cx="64321" cy="64544"/>
              </a:xfrm>
            </p:grpSpPr>
            <p:sp>
              <p:nvSpPr>
                <p:cNvPr id="4381" name="Google Shape;4381;p44"/>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44"/>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3" name="Google Shape;4383;p44"/>
              <p:cNvGrpSpPr/>
              <p:nvPr/>
            </p:nvGrpSpPr>
            <p:grpSpPr>
              <a:xfrm>
                <a:off x="1818610" y="3731058"/>
                <a:ext cx="64321" cy="64544"/>
                <a:chOff x="1818610" y="3731058"/>
                <a:chExt cx="64321" cy="64544"/>
              </a:xfrm>
            </p:grpSpPr>
            <p:sp>
              <p:nvSpPr>
                <p:cNvPr id="4384" name="Google Shape;4384;p44"/>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44"/>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6" name="Google Shape;4386;p44"/>
              <p:cNvGrpSpPr/>
              <p:nvPr/>
            </p:nvGrpSpPr>
            <p:grpSpPr>
              <a:xfrm>
                <a:off x="2172491" y="4089633"/>
                <a:ext cx="72126" cy="53788"/>
                <a:chOff x="2172491" y="4089633"/>
                <a:chExt cx="72126" cy="53788"/>
              </a:xfrm>
            </p:grpSpPr>
            <p:sp>
              <p:nvSpPr>
                <p:cNvPr id="4387" name="Google Shape;4387;p44"/>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44"/>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9" name="Google Shape;4389;p44"/>
              <p:cNvGrpSpPr/>
              <p:nvPr/>
            </p:nvGrpSpPr>
            <p:grpSpPr>
              <a:xfrm>
                <a:off x="2171920" y="3731058"/>
                <a:ext cx="64321" cy="64544"/>
                <a:chOff x="2171920" y="3731058"/>
                <a:chExt cx="64321" cy="64544"/>
              </a:xfrm>
            </p:grpSpPr>
            <p:sp>
              <p:nvSpPr>
                <p:cNvPr id="4390" name="Google Shape;4390;p44"/>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44"/>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2" name="Google Shape;4392;p44"/>
              <p:cNvGrpSpPr/>
              <p:nvPr/>
            </p:nvGrpSpPr>
            <p:grpSpPr>
              <a:xfrm>
                <a:off x="2874730" y="3745828"/>
                <a:ext cx="72126" cy="53788"/>
                <a:chOff x="2874730" y="3745828"/>
                <a:chExt cx="72126" cy="53788"/>
              </a:xfrm>
            </p:grpSpPr>
            <p:sp>
              <p:nvSpPr>
                <p:cNvPr id="4393" name="Google Shape;4393;p44"/>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44"/>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5" name="Google Shape;4395;p44"/>
              <p:cNvGrpSpPr/>
              <p:nvPr/>
            </p:nvGrpSpPr>
            <p:grpSpPr>
              <a:xfrm>
                <a:off x="2878589" y="4081481"/>
                <a:ext cx="64321" cy="64544"/>
                <a:chOff x="2878589" y="4081481"/>
                <a:chExt cx="64321" cy="64544"/>
              </a:xfrm>
            </p:grpSpPr>
            <p:sp>
              <p:nvSpPr>
                <p:cNvPr id="4396" name="Google Shape;4396;p44"/>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44"/>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8" name="Google Shape;4398;p44"/>
              <p:cNvGrpSpPr/>
              <p:nvPr/>
            </p:nvGrpSpPr>
            <p:grpSpPr>
              <a:xfrm>
                <a:off x="2525796" y="4089633"/>
                <a:ext cx="72126" cy="53788"/>
                <a:chOff x="2525796" y="4089633"/>
                <a:chExt cx="72126" cy="53788"/>
              </a:xfrm>
            </p:grpSpPr>
            <p:sp>
              <p:nvSpPr>
                <p:cNvPr id="4399" name="Google Shape;4399;p44"/>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44"/>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1" name="Google Shape;4401;p44"/>
              <p:cNvGrpSpPr/>
              <p:nvPr/>
            </p:nvGrpSpPr>
            <p:grpSpPr>
              <a:xfrm>
                <a:off x="2525225" y="3731058"/>
                <a:ext cx="64321" cy="64544"/>
                <a:chOff x="2525225" y="3731058"/>
                <a:chExt cx="64321" cy="64544"/>
              </a:xfrm>
            </p:grpSpPr>
            <p:sp>
              <p:nvSpPr>
                <p:cNvPr id="4402" name="Google Shape;4402;p44"/>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44"/>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07" name="Shape 4407"/>
        <p:cNvGrpSpPr/>
        <p:nvPr/>
      </p:nvGrpSpPr>
      <p:grpSpPr>
        <a:xfrm>
          <a:off x="0" y="0"/>
          <a:ext cx="0" cy="0"/>
          <a:chOff x="0" y="0"/>
          <a:chExt cx="0" cy="0"/>
        </a:xfrm>
      </p:grpSpPr>
      <p:grpSp>
        <p:nvGrpSpPr>
          <p:cNvPr id="4408" name="Google Shape;4408;p45"/>
          <p:cNvGrpSpPr/>
          <p:nvPr/>
        </p:nvGrpSpPr>
        <p:grpSpPr>
          <a:xfrm>
            <a:off x="5780153" y="1859606"/>
            <a:ext cx="671400" cy="674856"/>
            <a:chOff x="5780148" y="1859605"/>
            <a:chExt cx="671400" cy="674856"/>
          </a:xfrm>
        </p:grpSpPr>
        <p:sp>
          <p:nvSpPr>
            <p:cNvPr id="4409" name="Google Shape;4409;p45"/>
            <p:cNvSpPr/>
            <p:nvPr/>
          </p:nvSpPr>
          <p:spPr>
            <a:xfrm>
              <a:off x="5780148" y="1859605"/>
              <a:ext cx="671400" cy="6714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45"/>
            <p:cNvSpPr/>
            <p:nvPr/>
          </p:nvSpPr>
          <p:spPr>
            <a:xfrm>
              <a:off x="5851927" y="2006476"/>
              <a:ext cx="527700" cy="5277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45"/>
            <p:cNvSpPr/>
            <p:nvPr/>
          </p:nvSpPr>
          <p:spPr>
            <a:xfrm>
              <a:off x="5899320" y="2101262"/>
              <a:ext cx="433200" cy="4332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45"/>
            <p:cNvSpPr/>
            <p:nvPr/>
          </p:nvSpPr>
          <p:spPr>
            <a:xfrm>
              <a:off x="5944113" y="2190849"/>
              <a:ext cx="343500" cy="3435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3" name="Google Shape;4413;p45"/>
          <p:cNvGrpSpPr/>
          <p:nvPr/>
        </p:nvGrpSpPr>
        <p:grpSpPr>
          <a:xfrm>
            <a:off x="716996" y="971307"/>
            <a:ext cx="845921" cy="690752"/>
            <a:chOff x="732428" y="1198513"/>
            <a:chExt cx="845921" cy="690752"/>
          </a:xfrm>
        </p:grpSpPr>
        <p:grpSp>
          <p:nvGrpSpPr>
            <p:cNvPr id="4414" name="Google Shape;4414;p45"/>
            <p:cNvGrpSpPr/>
            <p:nvPr/>
          </p:nvGrpSpPr>
          <p:grpSpPr>
            <a:xfrm>
              <a:off x="823030" y="1198513"/>
              <a:ext cx="755319" cy="690752"/>
              <a:chOff x="823030" y="1198513"/>
              <a:chExt cx="755319" cy="690752"/>
            </a:xfrm>
          </p:grpSpPr>
          <p:sp>
            <p:nvSpPr>
              <p:cNvPr id="4415" name="Google Shape;4415;p45"/>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45"/>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7" name="Google Shape;4417;p45"/>
            <p:cNvGrpSpPr/>
            <p:nvPr/>
          </p:nvGrpSpPr>
          <p:grpSpPr>
            <a:xfrm>
              <a:off x="732428" y="1239937"/>
              <a:ext cx="739912" cy="607886"/>
              <a:chOff x="732428" y="1239937"/>
              <a:chExt cx="739912" cy="607886"/>
            </a:xfrm>
          </p:grpSpPr>
          <p:sp>
            <p:nvSpPr>
              <p:cNvPr id="4418" name="Google Shape;4418;p45"/>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45"/>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0" name="Google Shape;4420;p45"/>
            <p:cNvGrpSpPr/>
            <p:nvPr/>
          </p:nvGrpSpPr>
          <p:grpSpPr>
            <a:xfrm>
              <a:off x="732428" y="1277018"/>
              <a:ext cx="702832" cy="533758"/>
              <a:chOff x="732428" y="1277018"/>
              <a:chExt cx="702832" cy="533758"/>
            </a:xfrm>
          </p:grpSpPr>
          <p:sp>
            <p:nvSpPr>
              <p:cNvPr id="4421" name="Google Shape;4421;p45"/>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45"/>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3" name="Google Shape;4423;p45"/>
            <p:cNvGrpSpPr/>
            <p:nvPr/>
          </p:nvGrpSpPr>
          <p:grpSpPr>
            <a:xfrm>
              <a:off x="931170" y="1306653"/>
              <a:ext cx="647179" cy="474455"/>
              <a:chOff x="931170" y="1306653"/>
              <a:chExt cx="647179" cy="474455"/>
            </a:xfrm>
          </p:grpSpPr>
          <p:sp>
            <p:nvSpPr>
              <p:cNvPr id="4424" name="Google Shape;4424;p45"/>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45"/>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6" name="Google Shape;4426;p45"/>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7" name="Google Shape;4427;p45"/>
          <p:cNvGrpSpPr/>
          <p:nvPr/>
        </p:nvGrpSpPr>
        <p:grpSpPr>
          <a:xfrm>
            <a:off x="3948605" y="971313"/>
            <a:ext cx="634656" cy="699982"/>
            <a:chOff x="5985650" y="2860025"/>
            <a:chExt cx="1396075" cy="1539775"/>
          </a:xfrm>
        </p:grpSpPr>
        <p:sp>
          <p:nvSpPr>
            <p:cNvPr id="4428" name="Google Shape;4428;p45"/>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45"/>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45"/>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45"/>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45"/>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45"/>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45"/>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45"/>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45"/>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45"/>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45"/>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45"/>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45"/>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45"/>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45"/>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45"/>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45"/>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45"/>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45"/>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45"/>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45"/>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45"/>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45"/>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45"/>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45"/>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45"/>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45"/>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45"/>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45"/>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45"/>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45"/>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45"/>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0" name="Google Shape;4460;p45"/>
          <p:cNvGrpSpPr/>
          <p:nvPr/>
        </p:nvGrpSpPr>
        <p:grpSpPr>
          <a:xfrm>
            <a:off x="4704254" y="971307"/>
            <a:ext cx="725845" cy="699975"/>
            <a:chOff x="4249973" y="1201875"/>
            <a:chExt cx="1958568" cy="1888762"/>
          </a:xfrm>
        </p:grpSpPr>
        <p:sp>
          <p:nvSpPr>
            <p:cNvPr id="4461" name="Google Shape;4461;p45"/>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2" name="Google Shape;4462;p45"/>
            <p:cNvGrpSpPr/>
            <p:nvPr/>
          </p:nvGrpSpPr>
          <p:grpSpPr>
            <a:xfrm>
              <a:off x="5853086" y="1789142"/>
              <a:ext cx="355454" cy="1048099"/>
              <a:chOff x="5576108" y="2016725"/>
              <a:chExt cx="565200" cy="1666560"/>
            </a:xfrm>
          </p:grpSpPr>
          <p:sp>
            <p:nvSpPr>
              <p:cNvPr id="4463" name="Google Shape;4463;p45"/>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464" name="Google Shape;4464;p4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5" name="Google Shape;4465;p45"/>
            <p:cNvGrpSpPr/>
            <p:nvPr/>
          </p:nvGrpSpPr>
          <p:grpSpPr>
            <a:xfrm>
              <a:off x="4869455" y="2691676"/>
              <a:ext cx="1013897" cy="398961"/>
              <a:chOff x="4012057" y="3451825"/>
              <a:chExt cx="1612175" cy="634379"/>
            </a:xfrm>
          </p:grpSpPr>
          <p:sp>
            <p:nvSpPr>
              <p:cNvPr id="4466" name="Google Shape;4466;p45"/>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467" name="Google Shape;4467;p4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8" name="Google Shape;4468;p45"/>
            <p:cNvGrpSpPr/>
            <p:nvPr/>
          </p:nvGrpSpPr>
          <p:grpSpPr>
            <a:xfrm>
              <a:off x="4276937" y="2155961"/>
              <a:ext cx="651965" cy="891358"/>
              <a:chOff x="3069908" y="2599997"/>
              <a:chExt cx="1036675" cy="1417328"/>
            </a:xfrm>
          </p:grpSpPr>
          <p:sp>
            <p:nvSpPr>
              <p:cNvPr id="4469" name="Google Shape;4469;p45"/>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470" name="Google Shape;4470;p4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1" name="Google Shape;4471;p45"/>
            <p:cNvGrpSpPr/>
            <p:nvPr/>
          </p:nvGrpSpPr>
          <p:grpSpPr>
            <a:xfrm>
              <a:off x="5054918" y="1201875"/>
              <a:ext cx="999548" cy="602711"/>
              <a:chOff x="4306958" y="1082925"/>
              <a:chExt cx="1589359" cy="958358"/>
            </a:xfrm>
          </p:grpSpPr>
          <p:sp>
            <p:nvSpPr>
              <p:cNvPr id="4472" name="Google Shape;4472;p45"/>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473" name="Google Shape;4473;p4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4" name="Google Shape;4474;p45"/>
            <p:cNvGrpSpPr/>
            <p:nvPr/>
          </p:nvGrpSpPr>
          <p:grpSpPr>
            <a:xfrm>
              <a:off x="4249973" y="1303451"/>
              <a:ext cx="799317" cy="841334"/>
              <a:chOff x="3027033" y="1244439"/>
              <a:chExt cx="1270977" cy="1337786"/>
            </a:xfrm>
          </p:grpSpPr>
          <p:sp>
            <p:nvSpPr>
              <p:cNvPr id="4475" name="Google Shape;4475;p45"/>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476" name="Google Shape;4476;p4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77" name="Google Shape;4477;p45"/>
          <p:cNvGrpSpPr/>
          <p:nvPr/>
        </p:nvGrpSpPr>
        <p:grpSpPr>
          <a:xfrm>
            <a:off x="4057119" y="1858087"/>
            <a:ext cx="750769" cy="683784"/>
            <a:chOff x="4204684" y="2104422"/>
            <a:chExt cx="699822" cy="637382"/>
          </a:xfrm>
        </p:grpSpPr>
        <p:grpSp>
          <p:nvGrpSpPr>
            <p:cNvPr id="4478" name="Google Shape;4478;p45"/>
            <p:cNvGrpSpPr/>
            <p:nvPr/>
          </p:nvGrpSpPr>
          <p:grpSpPr>
            <a:xfrm>
              <a:off x="4204684" y="2430067"/>
              <a:ext cx="342957" cy="311738"/>
              <a:chOff x="4204684" y="2430067"/>
              <a:chExt cx="342957" cy="311738"/>
            </a:xfrm>
          </p:grpSpPr>
          <p:sp>
            <p:nvSpPr>
              <p:cNvPr id="4479" name="Google Shape;4479;p45"/>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45"/>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1" name="Google Shape;4481;p45"/>
            <p:cNvGrpSpPr/>
            <p:nvPr/>
          </p:nvGrpSpPr>
          <p:grpSpPr>
            <a:xfrm>
              <a:off x="4561586" y="2430067"/>
              <a:ext cx="342920" cy="311738"/>
              <a:chOff x="4561586" y="2430067"/>
              <a:chExt cx="342920" cy="311738"/>
            </a:xfrm>
          </p:grpSpPr>
          <p:sp>
            <p:nvSpPr>
              <p:cNvPr id="4482" name="Google Shape;4482;p45"/>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45"/>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4" name="Google Shape;4484;p45"/>
            <p:cNvGrpSpPr/>
            <p:nvPr/>
          </p:nvGrpSpPr>
          <p:grpSpPr>
            <a:xfrm>
              <a:off x="4561586" y="2104422"/>
              <a:ext cx="342920" cy="311738"/>
              <a:chOff x="4561586" y="2104422"/>
              <a:chExt cx="342920" cy="311738"/>
            </a:xfrm>
          </p:grpSpPr>
          <p:sp>
            <p:nvSpPr>
              <p:cNvPr id="4485" name="Google Shape;4485;p45"/>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45"/>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7" name="Google Shape;4487;p45"/>
            <p:cNvGrpSpPr/>
            <p:nvPr/>
          </p:nvGrpSpPr>
          <p:grpSpPr>
            <a:xfrm>
              <a:off x="4204684" y="2104422"/>
              <a:ext cx="342957" cy="311664"/>
              <a:chOff x="4204684" y="2104422"/>
              <a:chExt cx="342957" cy="311664"/>
            </a:xfrm>
          </p:grpSpPr>
          <p:sp>
            <p:nvSpPr>
              <p:cNvPr id="4488" name="Google Shape;4488;p45"/>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45"/>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90" name="Google Shape;4490;p45"/>
          <p:cNvGrpSpPr/>
          <p:nvPr/>
        </p:nvGrpSpPr>
        <p:grpSpPr>
          <a:xfrm>
            <a:off x="5521552" y="971301"/>
            <a:ext cx="660591" cy="688867"/>
            <a:chOff x="5830645" y="1267368"/>
            <a:chExt cx="530340" cy="553040"/>
          </a:xfrm>
        </p:grpSpPr>
        <p:sp>
          <p:nvSpPr>
            <p:cNvPr id="4491" name="Google Shape;4491;p45"/>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2" name="Google Shape;4492;p45"/>
            <p:cNvGrpSpPr/>
            <p:nvPr/>
          </p:nvGrpSpPr>
          <p:grpSpPr>
            <a:xfrm>
              <a:off x="5830645" y="1267368"/>
              <a:ext cx="259743" cy="269909"/>
              <a:chOff x="5830645" y="1267368"/>
              <a:chExt cx="259743" cy="269909"/>
            </a:xfrm>
          </p:grpSpPr>
          <p:sp>
            <p:nvSpPr>
              <p:cNvPr id="4493" name="Google Shape;4493;p45"/>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45"/>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5" name="Google Shape;4495;p45"/>
            <p:cNvGrpSpPr/>
            <p:nvPr/>
          </p:nvGrpSpPr>
          <p:grpSpPr>
            <a:xfrm>
              <a:off x="6101293" y="1267368"/>
              <a:ext cx="259692" cy="269909"/>
              <a:chOff x="6101293" y="1267368"/>
              <a:chExt cx="259692" cy="269909"/>
            </a:xfrm>
          </p:grpSpPr>
          <p:sp>
            <p:nvSpPr>
              <p:cNvPr id="4496" name="Google Shape;4496;p45"/>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45"/>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8" name="Google Shape;4498;p45"/>
            <p:cNvGrpSpPr/>
            <p:nvPr/>
          </p:nvGrpSpPr>
          <p:grpSpPr>
            <a:xfrm>
              <a:off x="5830645" y="1550500"/>
              <a:ext cx="259692" cy="269909"/>
              <a:chOff x="5830645" y="1550500"/>
              <a:chExt cx="259692" cy="269909"/>
            </a:xfrm>
          </p:grpSpPr>
          <p:sp>
            <p:nvSpPr>
              <p:cNvPr id="4499" name="Google Shape;4499;p45"/>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45"/>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1" name="Google Shape;4501;p45"/>
            <p:cNvGrpSpPr/>
            <p:nvPr/>
          </p:nvGrpSpPr>
          <p:grpSpPr>
            <a:xfrm>
              <a:off x="6101293" y="1550500"/>
              <a:ext cx="259692" cy="269909"/>
              <a:chOff x="6101293" y="1550500"/>
              <a:chExt cx="259692" cy="269909"/>
            </a:xfrm>
          </p:grpSpPr>
          <p:sp>
            <p:nvSpPr>
              <p:cNvPr id="4502" name="Google Shape;4502;p45"/>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45"/>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04" name="Google Shape;4504;p45"/>
          <p:cNvGrpSpPr/>
          <p:nvPr/>
        </p:nvGrpSpPr>
        <p:grpSpPr>
          <a:xfrm>
            <a:off x="723705" y="1861761"/>
            <a:ext cx="697154" cy="679574"/>
            <a:chOff x="2679875" y="2361475"/>
            <a:chExt cx="780425" cy="760575"/>
          </a:xfrm>
        </p:grpSpPr>
        <p:sp>
          <p:nvSpPr>
            <p:cNvPr id="4505" name="Google Shape;4505;p45"/>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45"/>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4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45"/>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4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4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1" name="Google Shape;4511;p45"/>
          <p:cNvGrpSpPr/>
          <p:nvPr/>
        </p:nvGrpSpPr>
        <p:grpSpPr>
          <a:xfrm>
            <a:off x="3122864" y="971353"/>
            <a:ext cx="735829" cy="684547"/>
            <a:chOff x="3351965" y="1148808"/>
            <a:chExt cx="750770" cy="698375"/>
          </a:xfrm>
        </p:grpSpPr>
        <p:grpSp>
          <p:nvGrpSpPr>
            <p:cNvPr id="4512" name="Google Shape;4512;p45"/>
            <p:cNvGrpSpPr/>
            <p:nvPr/>
          </p:nvGrpSpPr>
          <p:grpSpPr>
            <a:xfrm>
              <a:off x="3586796" y="1148808"/>
              <a:ext cx="294857" cy="286830"/>
              <a:chOff x="3750225" y="1774000"/>
              <a:chExt cx="149575" cy="145525"/>
            </a:xfrm>
          </p:grpSpPr>
          <p:sp>
            <p:nvSpPr>
              <p:cNvPr id="4513" name="Google Shape;4513;p4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4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5" name="Google Shape;4515;p45"/>
            <p:cNvGrpSpPr/>
            <p:nvPr/>
          </p:nvGrpSpPr>
          <p:grpSpPr>
            <a:xfrm>
              <a:off x="3779245" y="1375768"/>
              <a:ext cx="323490" cy="286978"/>
              <a:chOff x="3847850" y="1889150"/>
              <a:chExt cx="164100" cy="145600"/>
            </a:xfrm>
          </p:grpSpPr>
          <p:sp>
            <p:nvSpPr>
              <p:cNvPr id="4516" name="Google Shape;4516;p4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4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8" name="Google Shape;4518;p45"/>
            <p:cNvGrpSpPr/>
            <p:nvPr/>
          </p:nvGrpSpPr>
          <p:grpSpPr>
            <a:xfrm>
              <a:off x="3351965" y="1330435"/>
              <a:ext cx="295449" cy="285401"/>
              <a:chOff x="3631100" y="1866150"/>
              <a:chExt cx="149875" cy="144800"/>
            </a:xfrm>
          </p:grpSpPr>
          <p:sp>
            <p:nvSpPr>
              <p:cNvPr id="4519" name="Google Shape;4519;p45"/>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45"/>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1" name="Google Shape;4521;p45"/>
            <p:cNvGrpSpPr/>
            <p:nvPr/>
          </p:nvGrpSpPr>
          <p:grpSpPr>
            <a:xfrm>
              <a:off x="3548208" y="1560352"/>
              <a:ext cx="294808" cy="286830"/>
              <a:chOff x="3730650" y="1982800"/>
              <a:chExt cx="149550" cy="145525"/>
            </a:xfrm>
          </p:grpSpPr>
          <p:sp>
            <p:nvSpPr>
              <p:cNvPr id="4522" name="Google Shape;4522;p4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4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24" name="Google Shape;4524;p45"/>
          <p:cNvGrpSpPr/>
          <p:nvPr/>
        </p:nvGrpSpPr>
        <p:grpSpPr>
          <a:xfrm>
            <a:off x="7624517" y="971307"/>
            <a:ext cx="804565" cy="677795"/>
            <a:chOff x="7636443" y="1204988"/>
            <a:chExt cx="804565" cy="677795"/>
          </a:xfrm>
        </p:grpSpPr>
        <p:grpSp>
          <p:nvGrpSpPr>
            <p:cNvPr id="4525" name="Google Shape;4525;p45"/>
            <p:cNvGrpSpPr/>
            <p:nvPr/>
          </p:nvGrpSpPr>
          <p:grpSpPr>
            <a:xfrm>
              <a:off x="7636443" y="1509705"/>
              <a:ext cx="804565" cy="373078"/>
              <a:chOff x="7636443" y="1509705"/>
              <a:chExt cx="804565" cy="373078"/>
            </a:xfrm>
          </p:grpSpPr>
          <p:sp>
            <p:nvSpPr>
              <p:cNvPr id="4526" name="Google Shape;4526;p45"/>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45"/>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8" name="Google Shape;4528;p45"/>
            <p:cNvGrpSpPr/>
            <p:nvPr/>
          </p:nvGrpSpPr>
          <p:grpSpPr>
            <a:xfrm>
              <a:off x="7636443" y="1408133"/>
              <a:ext cx="804565" cy="373078"/>
              <a:chOff x="7636443" y="1408133"/>
              <a:chExt cx="804565" cy="373078"/>
            </a:xfrm>
          </p:grpSpPr>
          <p:sp>
            <p:nvSpPr>
              <p:cNvPr id="4529" name="Google Shape;4529;p45"/>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45"/>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1" name="Google Shape;4531;p45"/>
            <p:cNvGrpSpPr/>
            <p:nvPr/>
          </p:nvGrpSpPr>
          <p:grpSpPr>
            <a:xfrm>
              <a:off x="7636443" y="1306560"/>
              <a:ext cx="804565" cy="373078"/>
              <a:chOff x="7636443" y="1306560"/>
              <a:chExt cx="804565" cy="373078"/>
            </a:xfrm>
          </p:grpSpPr>
          <p:sp>
            <p:nvSpPr>
              <p:cNvPr id="4532" name="Google Shape;4532;p45"/>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45"/>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4" name="Google Shape;4534;p45"/>
            <p:cNvGrpSpPr/>
            <p:nvPr/>
          </p:nvGrpSpPr>
          <p:grpSpPr>
            <a:xfrm>
              <a:off x="7636443" y="1204988"/>
              <a:ext cx="804565" cy="373078"/>
              <a:chOff x="7636443" y="1204988"/>
              <a:chExt cx="804565" cy="373078"/>
            </a:xfrm>
          </p:grpSpPr>
          <p:sp>
            <p:nvSpPr>
              <p:cNvPr id="4535" name="Google Shape;4535;p45"/>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45"/>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37" name="Google Shape;4537;p45"/>
          <p:cNvGrpSpPr/>
          <p:nvPr/>
        </p:nvGrpSpPr>
        <p:grpSpPr>
          <a:xfrm>
            <a:off x="4963363" y="1878721"/>
            <a:ext cx="661339" cy="661188"/>
            <a:chOff x="3990000" y="975400"/>
            <a:chExt cx="3934200" cy="3933300"/>
          </a:xfrm>
        </p:grpSpPr>
        <p:sp>
          <p:nvSpPr>
            <p:cNvPr id="4538" name="Google Shape;4538;p45"/>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45"/>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45"/>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45"/>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2" name="Google Shape;4542;p45"/>
          <p:cNvGrpSpPr/>
          <p:nvPr/>
        </p:nvGrpSpPr>
        <p:grpSpPr>
          <a:xfrm>
            <a:off x="6607011" y="1857359"/>
            <a:ext cx="868881" cy="684241"/>
            <a:chOff x="6598259" y="2078634"/>
            <a:chExt cx="868881" cy="684241"/>
          </a:xfrm>
        </p:grpSpPr>
        <p:sp>
          <p:nvSpPr>
            <p:cNvPr id="4543" name="Google Shape;4543;p45"/>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45"/>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45"/>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45"/>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45"/>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45"/>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49" name="Google Shape;4549;p45"/>
            <p:cNvGrpSpPr/>
            <p:nvPr/>
          </p:nvGrpSpPr>
          <p:grpSpPr>
            <a:xfrm>
              <a:off x="6808175" y="2078634"/>
              <a:ext cx="452229" cy="684241"/>
              <a:chOff x="6808175" y="2078634"/>
              <a:chExt cx="452229" cy="684241"/>
            </a:xfrm>
          </p:grpSpPr>
          <p:sp>
            <p:nvSpPr>
              <p:cNvPr id="4550" name="Google Shape;4550;p45"/>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45"/>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45"/>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45"/>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45"/>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45"/>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6" name="Google Shape;4556;p45"/>
              <p:cNvGrpSpPr/>
              <p:nvPr/>
            </p:nvGrpSpPr>
            <p:grpSpPr>
              <a:xfrm>
                <a:off x="6821586" y="2078634"/>
                <a:ext cx="426871" cy="684241"/>
                <a:chOff x="6821586" y="2078634"/>
                <a:chExt cx="426871" cy="684241"/>
              </a:xfrm>
            </p:grpSpPr>
            <p:grpSp>
              <p:nvGrpSpPr>
                <p:cNvPr id="4557" name="Google Shape;4557;p45"/>
                <p:cNvGrpSpPr/>
                <p:nvPr/>
              </p:nvGrpSpPr>
              <p:grpSpPr>
                <a:xfrm>
                  <a:off x="6821586" y="2078634"/>
                  <a:ext cx="426871" cy="684241"/>
                  <a:chOff x="6821586" y="2078634"/>
                  <a:chExt cx="426871" cy="684241"/>
                </a:xfrm>
              </p:grpSpPr>
              <p:sp>
                <p:nvSpPr>
                  <p:cNvPr id="4558" name="Google Shape;4558;p45"/>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45"/>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45"/>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45"/>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45"/>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45"/>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45"/>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45"/>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45"/>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45"/>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45"/>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45"/>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45"/>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45"/>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45"/>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45"/>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45"/>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45"/>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45"/>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7" name="Google Shape;4577;p45"/>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45"/>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45"/>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45"/>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45"/>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45"/>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583" name="Google Shape;4583;p45"/>
          <p:cNvGrpSpPr/>
          <p:nvPr/>
        </p:nvGrpSpPr>
        <p:grpSpPr>
          <a:xfrm>
            <a:off x="716994" y="3531369"/>
            <a:ext cx="1340789" cy="640830"/>
            <a:chOff x="238125" y="1151100"/>
            <a:chExt cx="7139450" cy="3412300"/>
          </a:xfrm>
        </p:grpSpPr>
        <p:sp>
          <p:nvSpPr>
            <p:cNvPr id="4584" name="Google Shape;4584;p45"/>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45"/>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45"/>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45"/>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45"/>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45"/>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45"/>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45"/>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45"/>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45"/>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45"/>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45"/>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6" name="Google Shape;4596;p45"/>
          <p:cNvGrpSpPr/>
          <p:nvPr/>
        </p:nvGrpSpPr>
        <p:grpSpPr>
          <a:xfrm>
            <a:off x="5584217" y="2734650"/>
            <a:ext cx="985357" cy="585764"/>
            <a:chOff x="5145061" y="2881789"/>
            <a:chExt cx="1107641" cy="658458"/>
          </a:xfrm>
        </p:grpSpPr>
        <p:grpSp>
          <p:nvGrpSpPr>
            <p:cNvPr id="4597" name="Google Shape;4597;p45"/>
            <p:cNvGrpSpPr/>
            <p:nvPr/>
          </p:nvGrpSpPr>
          <p:grpSpPr>
            <a:xfrm>
              <a:off x="5722989" y="3244587"/>
              <a:ext cx="529713" cy="295659"/>
              <a:chOff x="5722989" y="3244587"/>
              <a:chExt cx="529713" cy="295659"/>
            </a:xfrm>
          </p:grpSpPr>
          <p:sp>
            <p:nvSpPr>
              <p:cNvPr id="4598" name="Google Shape;4598;p45"/>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599" name="Google Shape;4599;p45"/>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600" name="Google Shape;4600;p45"/>
            <p:cNvGrpSpPr/>
            <p:nvPr/>
          </p:nvGrpSpPr>
          <p:grpSpPr>
            <a:xfrm>
              <a:off x="5145061" y="3244587"/>
              <a:ext cx="536807" cy="295659"/>
              <a:chOff x="5145061" y="3244587"/>
              <a:chExt cx="536807" cy="295659"/>
            </a:xfrm>
          </p:grpSpPr>
          <p:sp>
            <p:nvSpPr>
              <p:cNvPr id="4601" name="Google Shape;4601;p45"/>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602" name="Google Shape;4602;p45"/>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603" name="Google Shape;4603;p45"/>
            <p:cNvGrpSpPr/>
            <p:nvPr/>
          </p:nvGrpSpPr>
          <p:grpSpPr>
            <a:xfrm>
              <a:off x="5341327" y="2898245"/>
              <a:ext cx="532309" cy="614891"/>
              <a:chOff x="5341327" y="2898245"/>
              <a:chExt cx="532309" cy="614891"/>
            </a:xfrm>
          </p:grpSpPr>
          <p:sp>
            <p:nvSpPr>
              <p:cNvPr id="4604" name="Google Shape;4604;p45"/>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605" name="Google Shape;4605;p45"/>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606" name="Google Shape;4606;p45"/>
            <p:cNvGrpSpPr/>
            <p:nvPr/>
          </p:nvGrpSpPr>
          <p:grpSpPr>
            <a:xfrm>
              <a:off x="5532290" y="2881789"/>
              <a:ext cx="620516" cy="305456"/>
              <a:chOff x="5532290" y="2881789"/>
              <a:chExt cx="620516" cy="305456"/>
            </a:xfrm>
          </p:grpSpPr>
          <p:sp>
            <p:nvSpPr>
              <p:cNvPr id="4607" name="Google Shape;4607;p45"/>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608" name="Google Shape;4608;p45"/>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4609" name="Google Shape;4609;p45"/>
          <p:cNvGrpSpPr/>
          <p:nvPr/>
        </p:nvGrpSpPr>
        <p:grpSpPr>
          <a:xfrm>
            <a:off x="8163140" y="3526708"/>
            <a:ext cx="269068" cy="645491"/>
            <a:chOff x="7026852" y="3311869"/>
            <a:chExt cx="434331" cy="1041954"/>
          </a:xfrm>
        </p:grpSpPr>
        <p:sp>
          <p:nvSpPr>
            <p:cNvPr id="4610" name="Google Shape;4610;p45"/>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45"/>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45"/>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3" name="Google Shape;4613;p45"/>
          <p:cNvGrpSpPr/>
          <p:nvPr/>
        </p:nvGrpSpPr>
        <p:grpSpPr>
          <a:xfrm>
            <a:off x="6179721" y="3565945"/>
            <a:ext cx="293882" cy="293836"/>
            <a:chOff x="4873519" y="3311869"/>
            <a:chExt cx="499374" cy="499296"/>
          </a:xfrm>
        </p:grpSpPr>
        <p:sp>
          <p:nvSpPr>
            <p:cNvPr id="4614" name="Google Shape;4614;p45"/>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45"/>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6" name="Google Shape;4616;p45"/>
          <p:cNvGrpSpPr/>
          <p:nvPr/>
        </p:nvGrpSpPr>
        <p:grpSpPr>
          <a:xfrm>
            <a:off x="6179721" y="3878317"/>
            <a:ext cx="293882" cy="293882"/>
            <a:chOff x="4873519" y="3875839"/>
            <a:chExt cx="499374" cy="499374"/>
          </a:xfrm>
        </p:grpSpPr>
        <p:sp>
          <p:nvSpPr>
            <p:cNvPr id="4617" name="Google Shape;4617;p45"/>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45"/>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9" name="Google Shape;4619;p45"/>
          <p:cNvGrpSpPr/>
          <p:nvPr/>
        </p:nvGrpSpPr>
        <p:grpSpPr>
          <a:xfrm>
            <a:off x="2410248" y="1850269"/>
            <a:ext cx="698104" cy="698208"/>
            <a:chOff x="2565073" y="2075876"/>
            <a:chExt cx="672482" cy="672518"/>
          </a:xfrm>
        </p:grpSpPr>
        <p:sp>
          <p:nvSpPr>
            <p:cNvPr id="4620" name="Google Shape;4620;p45"/>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45"/>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45"/>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45"/>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45"/>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45"/>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6" name="Google Shape;4626;p45"/>
          <p:cNvGrpSpPr/>
          <p:nvPr/>
        </p:nvGrpSpPr>
        <p:grpSpPr>
          <a:xfrm>
            <a:off x="5633660" y="3534870"/>
            <a:ext cx="438354" cy="637329"/>
            <a:chOff x="1697726" y="3244179"/>
            <a:chExt cx="788124" cy="1146069"/>
          </a:xfrm>
        </p:grpSpPr>
        <p:sp>
          <p:nvSpPr>
            <p:cNvPr id="4627" name="Google Shape;4627;p4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4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9" name="Google Shape;4629;p45"/>
          <p:cNvSpPr/>
          <p:nvPr/>
        </p:nvSpPr>
        <p:spPr>
          <a:xfrm>
            <a:off x="8130919"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0" name="Google Shape;4630;p45"/>
          <p:cNvGrpSpPr/>
          <p:nvPr/>
        </p:nvGrpSpPr>
        <p:grpSpPr>
          <a:xfrm>
            <a:off x="7634874" y="1863232"/>
            <a:ext cx="799565" cy="670282"/>
            <a:chOff x="7617850" y="2063282"/>
            <a:chExt cx="799565" cy="670282"/>
          </a:xfrm>
        </p:grpSpPr>
        <p:cxnSp>
          <p:nvCxnSpPr>
            <p:cNvPr id="4631" name="Google Shape;4631;p45"/>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632" name="Google Shape;4632;p45"/>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633" name="Google Shape;4633;p45"/>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634" name="Google Shape;4634;p45"/>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635" name="Google Shape;4635;p45"/>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4636" name="Google Shape;4636;p45"/>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4637" name="Google Shape;4637;p45"/>
            <p:cNvGrpSpPr/>
            <p:nvPr/>
          </p:nvGrpSpPr>
          <p:grpSpPr>
            <a:xfrm>
              <a:off x="7734309" y="2063282"/>
              <a:ext cx="570957" cy="620095"/>
              <a:chOff x="7734309" y="2063282"/>
              <a:chExt cx="570957" cy="620095"/>
            </a:xfrm>
          </p:grpSpPr>
          <p:grpSp>
            <p:nvGrpSpPr>
              <p:cNvPr id="4638" name="Google Shape;4638;p45"/>
              <p:cNvGrpSpPr/>
              <p:nvPr/>
            </p:nvGrpSpPr>
            <p:grpSpPr>
              <a:xfrm>
                <a:off x="8031573" y="2063282"/>
                <a:ext cx="273693" cy="620095"/>
                <a:chOff x="8031573" y="2063282"/>
                <a:chExt cx="273693" cy="620095"/>
              </a:xfrm>
            </p:grpSpPr>
            <p:sp>
              <p:nvSpPr>
                <p:cNvPr id="4639" name="Google Shape;4639;p4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4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4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4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3" name="Google Shape;4643;p45"/>
              <p:cNvGrpSpPr/>
              <p:nvPr/>
            </p:nvGrpSpPr>
            <p:grpSpPr>
              <a:xfrm flipH="1">
                <a:off x="7734309" y="2063282"/>
                <a:ext cx="273693" cy="620095"/>
                <a:chOff x="8031573" y="2063282"/>
                <a:chExt cx="273693" cy="620095"/>
              </a:xfrm>
            </p:grpSpPr>
            <p:sp>
              <p:nvSpPr>
                <p:cNvPr id="4644" name="Google Shape;4644;p4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4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4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4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648" name="Google Shape;4648;p45"/>
          <p:cNvSpPr/>
          <p:nvPr/>
        </p:nvSpPr>
        <p:spPr>
          <a:xfrm>
            <a:off x="7095128"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45"/>
          <p:cNvSpPr/>
          <p:nvPr/>
        </p:nvSpPr>
        <p:spPr>
          <a:xfrm rot="10800000">
            <a:off x="6581310"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0" name="Google Shape;4650;p45"/>
          <p:cNvGrpSpPr/>
          <p:nvPr/>
        </p:nvGrpSpPr>
        <p:grpSpPr>
          <a:xfrm>
            <a:off x="7821480" y="2716716"/>
            <a:ext cx="602567" cy="601884"/>
            <a:chOff x="1186975" y="238125"/>
            <a:chExt cx="5244275" cy="5238325"/>
          </a:xfrm>
        </p:grpSpPr>
        <p:sp>
          <p:nvSpPr>
            <p:cNvPr id="4651" name="Google Shape;4651;p4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45"/>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45"/>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45"/>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5" name="Google Shape;4655;p45"/>
          <p:cNvGrpSpPr/>
          <p:nvPr/>
        </p:nvGrpSpPr>
        <p:grpSpPr>
          <a:xfrm>
            <a:off x="3264218" y="1856199"/>
            <a:ext cx="651848" cy="687338"/>
            <a:chOff x="3400515" y="2056248"/>
            <a:chExt cx="698134" cy="735987"/>
          </a:xfrm>
        </p:grpSpPr>
        <p:grpSp>
          <p:nvGrpSpPr>
            <p:cNvPr id="4656" name="Google Shape;4656;p45"/>
            <p:cNvGrpSpPr/>
            <p:nvPr/>
          </p:nvGrpSpPr>
          <p:grpSpPr>
            <a:xfrm>
              <a:off x="3400515" y="2283913"/>
              <a:ext cx="312919" cy="219900"/>
              <a:chOff x="3400515" y="2283913"/>
              <a:chExt cx="312919" cy="219900"/>
            </a:xfrm>
          </p:grpSpPr>
          <p:sp>
            <p:nvSpPr>
              <p:cNvPr id="4657" name="Google Shape;4657;p45"/>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658" name="Google Shape;4658;p45"/>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4659" name="Google Shape;4659;p45"/>
            <p:cNvGrpSpPr/>
            <p:nvPr/>
          </p:nvGrpSpPr>
          <p:grpSpPr>
            <a:xfrm>
              <a:off x="3547823" y="2461089"/>
              <a:ext cx="219900" cy="331146"/>
              <a:chOff x="3547823" y="2461089"/>
              <a:chExt cx="219900" cy="331146"/>
            </a:xfrm>
          </p:grpSpPr>
          <p:sp>
            <p:nvSpPr>
              <p:cNvPr id="4660" name="Google Shape;4660;p45"/>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661" name="Google Shape;4661;p45"/>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4662" name="Google Shape;4662;p45"/>
            <p:cNvGrpSpPr/>
            <p:nvPr/>
          </p:nvGrpSpPr>
          <p:grpSpPr>
            <a:xfrm>
              <a:off x="3734138" y="2461089"/>
              <a:ext cx="219900" cy="331146"/>
              <a:chOff x="3734138" y="2461089"/>
              <a:chExt cx="219900" cy="331146"/>
            </a:xfrm>
          </p:grpSpPr>
          <p:sp>
            <p:nvSpPr>
              <p:cNvPr id="4663" name="Google Shape;4663;p45"/>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664" name="Google Shape;4664;p45"/>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4665" name="Google Shape;4665;p45"/>
            <p:cNvGrpSpPr/>
            <p:nvPr/>
          </p:nvGrpSpPr>
          <p:grpSpPr>
            <a:xfrm>
              <a:off x="3787560" y="2281742"/>
              <a:ext cx="311089" cy="219900"/>
              <a:chOff x="3787560" y="2281742"/>
              <a:chExt cx="311089" cy="219900"/>
            </a:xfrm>
          </p:grpSpPr>
          <p:sp>
            <p:nvSpPr>
              <p:cNvPr id="4666" name="Google Shape;4666;p45"/>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667" name="Google Shape;4667;p45"/>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4668" name="Google Shape;4668;p45"/>
            <p:cNvGrpSpPr/>
            <p:nvPr/>
          </p:nvGrpSpPr>
          <p:grpSpPr>
            <a:xfrm>
              <a:off x="3637290" y="2056248"/>
              <a:ext cx="219900" cy="330736"/>
              <a:chOff x="3637290" y="2056248"/>
              <a:chExt cx="219900" cy="330736"/>
            </a:xfrm>
          </p:grpSpPr>
          <p:sp>
            <p:nvSpPr>
              <p:cNvPr id="4669" name="Google Shape;4669;p45"/>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4670" name="Google Shape;4670;p45"/>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4671" name="Google Shape;4671;p45"/>
          <p:cNvGrpSpPr/>
          <p:nvPr/>
        </p:nvGrpSpPr>
        <p:grpSpPr>
          <a:xfrm>
            <a:off x="2555923" y="2726206"/>
            <a:ext cx="1268144" cy="592394"/>
            <a:chOff x="238125" y="1188750"/>
            <a:chExt cx="7140450" cy="3335550"/>
          </a:xfrm>
        </p:grpSpPr>
        <p:sp>
          <p:nvSpPr>
            <p:cNvPr id="4672" name="Google Shape;4672;p4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4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4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4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4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7" name="Google Shape;4677;p45"/>
          <p:cNvGrpSpPr/>
          <p:nvPr/>
        </p:nvGrpSpPr>
        <p:grpSpPr>
          <a:xfrm>
            <a:off x="6663824" y="2728360"/>
            <a:ext cx="1053944" cy="590147"/>
            <a:chOff x="238125" y="1335475"/>
            <a:chExt cx="5418735" cy="3034175"/>
          </a:xfrm>
        </p:grpSpPr>
        <p:sp>
          <p:nvSpPr>
            <p:cNvPr id="4678" name="Google Shape;4678;p4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4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4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1" name="Google Shape;4681;p45"/>
          <p:cNvGrpSpPr/>
          <p:nvPr/>
        </p:nvGrpSpPr>
        <p:grpSpPr>
          <a:xfrm>
            <a:off x="4094633" y="3533260"/>
            <a:ext cx="1268207" cy="638939"/>
            <a:chOff x="3967651" y="3645904"/>
            <a:chExt cx="1479304" cy="745292"/>
          </a:xfrm>
        </p:grpSpPr>
        <p:grpSp>
          <p:nvGrpSpPr>
            <p:cNvPr id="4682" name="Google Shape;4682;p45"/>
            <p:cNvGrpSpPr/>
            <p:nvPr/>
          </p:nvGrpSpPr>
          <p:grpSpPr>
            <a:xfrm>
              <a:off x="3967651" y="4009026"/>
              <a:ext cx="1479304" cy="382170"/>
              <a:chOff x="3967651" y="4009026"/>
              <a:chExt cx="1479304" cy="382170"/>
            </a:xfrm>
          </p:grpSpPr>
          <p:grpSp>
            <p:nvGrpSpPr>
              <p:cNvPr id="4683" name="Google Shape;4683;p45"/>
              <p:cNvGrpSpPr/>
              <p:nvPr/>
            </p:nvGrpSpPr>
            <p:grpSpPr>
              <a:xfrm>
                <a:off x="4892216" y="4195630"/>
                <a:ext cx="554739" cy="195566"/>
                <a:chOff x="3604375" y="4892160"/>
                <a:chExt cx="1651500" cy="582215"/>
              </a:xfrm>
            </p:grpSpPr>
            <p:sp>
              <p:nvSpPr>
                <p:cNvPr id="4684" name="Google Shape;4684;p45"/>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45"/>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6" name="Google Shape;4686;p45"/>
              <p:cNvGrpSpPr/>
              <p:nvPr/>
            </p:nvGrpSpPr>
            <p:grpSpPr>
              <a:xfrm>
                <a:off x="3967651" y="4146303"/>
                <a:ext cx="579402" cy="244893"/>
                <a:chOff x="851875" y="4745310"/>
                <a:chExt cx="1724925" cy="729065"/>
              </a:xfrm>
            </p:grpSpPr>
            <p:sp>
              <p:nvSpPr>
                <p:cNvPr id="4687" name="Google Shape;4687;p45"/>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45"/>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9" name="Google Shape;4689;p45"/>
              <p:cNvGrpSpPr/>
              <p:nvPr/>
            </p:nvGrpSpPr>
            <p:grpSpPr>
              <a:xfrm>
                <a:off x="4460753" y="4009026"/>
                <a:ext cx="493110" cy="382170"/>
                <a:chOff x="2319875" y="4336625"/>
                <a:chExt cx="1468025" cy="1137750"/>
              </a:xfrm>
            </p:grpSpPr>
            <p:sp>
              <p:nvSpPr>
                <p:cNvPr id="4690" name="Google Shape;4690;p45"/>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45"/>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92" name="Google Shape;4692;p45"/>
            <p:cNvGrpSpPr/>
            <p:nvPr/>
          </p:nvGrpSpPr>
          <p:grpSpPr>
            <a:xfrm>
              <a:off x="4479443" y="3645904"/>
              <a:ext cx="455965" cy="388789"/>
              <a:chOff x="2957425" y="238100"/>
              <a:chExt cx="1910200" cy="1628775"/>
            </a:xfrm>
          </p:grpSpPr>
          <p:sp>
            <p:nvSpPr>
              <p:cNvPr id="4693" name="Google Shape;4693;p45"/>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45"/>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45"/>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45"/>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45"/>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45"/>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45"/>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45"/>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45"/>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45"/>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03" name="Google Shape;4703;p45"/>
          <p:cNvGrpSpPr/>
          <p:nvPr/>
        </p:nvGrpSpPr>
        <p:grpSpPr>
          <a:xfrm>
            <a:off x="2480746" y="3534460"/>
            <a:ext cx="1243128" cy="637739"/>
            <a:chOff x="2496310" y="3693351"/>
            <a:chExt cx="1342906" cy="688926"/>
          </a:xfrm>
        </p:grpSpPr>
        <p:grpSp>
          <p:nvGrpSpPr>
            <p:cNvPr id="4704" name="Google Shape;4704;p45"/>
            <p:cNvGrpSpPr/>
            <p:nvPr/>
          </p:nvGrpSpPr>
          <p:grpSpPr>
            <a:xfrm>
              <a:off x="2496310" y="3693351"/>
              <a:ext cx="1342906" cy="688875"/>
              <a:chOff x="2496310" y="3693351"/>
              <a:chExt cx="1342906" cy="688875"/>
            </a:xfrm>
          </p:grpSpPr>
          <p:sp>
            <p:nvSpPr>
              <p:cNvPr id="4705" name="Google Shape;4705;p45"/>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45"/>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45"/>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45"/>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45"/>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45"/>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11" name="Google Shape;4711;p45"/>
              <p:cNvCxnSpPr>
                <a:stCxn id="4709"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4712" name="Google Shape;4712;p45"/>
              <p:cNvCxnSpPr>
                <a:stCxn id="4706"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4713" name="Google Shape;4713;p45"/>
              <p:cNvCxnSpPr>
                <a:stCxn id="4707"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4714" name="Google Shape;4714;p45"/>
              <p:cNvCxnSpPr>
                <a:stCxn id="4710"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4715" name="Google Shape;4715;p45"/>
              <p:cNvCxnSpPr>
                <a:stCxn id="4708"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4716" name="Google Shape;4716;p45"/>
            <p:cNvGrpSpPr/>
            <p:nvPr/>
          </p:nvGrpSpPr>
          <p:grpSpPr>
            <a:xfrm>
              <a:off x="2675275" y="3930557"/>
              <a:ext cx="1003306" cy="451719"/>
              <a:chOff x="2675275" y="4174282"/>
              <a:chExt cx="1003306" cy="451719"/>
            </a:xfrm>
          </p:grpSpPr>
          <p:sp>
            <p:nvSpPr>
              <p:cNvPr id="4717" name="Google Shape;4717;p45"/>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45"/>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45"/>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20" name="Google Shape;4720;p45"/>
          <p:cNvGrpSpPr/>
          <p:nvPr/>
        </p:nvGrpSpPr>
        <p:grpSpPr>
          <a:xfrm>
            <a:off x="1654417" y="971307"/>
            <a:ext cx="574511" cy="874709"/>
            <a:chOff x="1715404" y="1112080"/>
            <a:chExt cx="642270" cy="977984"/>
          </a:xfrm>
        </p:grpSpPr>
        <p:grpSp>
          <p:nvGrpSpPr>
            <p:cNvPr id="4721" name="Google Shape;4721;p45"/>
            <p:cNvGrpSpPr/>
            <p:nvPr/>
          </p:nvGrpSpPr>
          <p:grpSpPr>
            <a:xfrm>
              <a:off x="1715404" y="1112080"/>
              <a:ext cx="642270" cy="977984"/>
              <a:chOff x="1715404" y="1112080"/>
              <a:chExt cx="642270" cy="977984"/>
            </a:xfrm>
          </p:grpSpPr>
          <p:sp>
            <p:nvSpPr>
              <p:cNvPr id="4722" name="Google Shape;4722;p45"/>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45"/>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4" name="Google Shape;4724;p45"/>
            <p:cNvGrpSpPr/>
            <p:nvPr/>
          </p:nvGrpSpPr>
          <p:grpSpPr>
            <a:xfrm>
              <a:off x="1768927" y="1165603"/>
              <a:ext cx="535225" cy="851367"/>
              <a:chOff x="1768927" y="1165603"/>
              <a:chExt cx="535225" cy="851367"/>
            </a:xfrm>
          </p:grpSpPr>
          <p:sp>
            <p:nvSpPr>
              <p:cNvPr id="4725" name="Google Shape;4725;p45"/>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45"/>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7" name="Google Shape;4727;p45"/>
            <p:cNvGrpSpPr/>
            <p:nvPr/>
          </p:nvGrpSpPr>
          <p:grpSpPr>
            <a:xfrm>
              <a:off x="1822449" y="1219125"/>
              <a:ext cx="428180" cy="718859"/>
              <a:chOff x="1822449" y="1219125"/>
              <a:chExt cx="428180" cy="718859"/>
            </a:xfrm>
          </p:grpSpPr>
          <p:sp>
            <p:nvSpPr>
              <p:cNvPr id="4728" name="Google Shape;4728;p45"/>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45"/>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0" name="Google Shape;4730;p45"/>
            <p:cNvGrpSpPr/>
            <p:nvPr/>
          </p:nvGrpSpPr>
          <p:grpSpPr>
            <a:xfrm>
              <a:off x="1875972" y="1272648"/>
              <a:ext cx="321135" cy="586939"/>
              <a:chOff x="1875972" y="1272648"/>
              <a:chExt cx="321135" cy="586939"/>
            </a:xfrm>
          </p:grpSpPr>
          <p:sp>
            <p:nvSpPr>
              <p:cNvPr id="4731" name="Google Shape;4731;p45"/>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45"/>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33" name="Google Shape;4733;p45"/>
          <p:cNvGrpSpPr/>
          <p:nvPr/>
        </p:nvGrpSpPr>
        <p:grpSpPr>
          <a:xfrm>
            <a:off x="7761578" y="3528028"/>
            <a:ext cx="293855" cy="644170"/>
            <a:chOff x="241025" y="3151575"/>
            <a:chExt cx="293855" cy="644170"/>
          </a:xfrm>
        </p:grpSpPr>
        <p:sp>
          <p:nvSpPr>
            <p:cNvPr id="4734" name="Google Shape;4734;p45"/>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45"/>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6" name="Google Shape;4736;p45"/>
          <p:cNvGrpSpPr/>
          <p:nvPr/>
        </p:nvGrpSpPr>
        <p:grpSpPr>
          <a:xfrm>
            <a:off x="709562" y="2728028"/>
            <a:ext cx="1779649" cy="591620"/>
            <a:chOff x="246070" y="1983375"/>
            <a:chExt cx="1855347" cy="616849"/>
          </a:xfrm>
        </p:grpSpPr>
        <p:sp>
          <p:nvSpPr>
            <p:cNvPr id="4737" name="Google Shape;4737;p45"/>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45"/>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45"/>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45"/>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45"/>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45"/>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45"/>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45"/>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45"/>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6" name="Google Shape;4746;p45"/>
          <p:cNvGrpSpPr/>
          <p:nvPr/>
        </p:nvGrpSpPr>
        <p:grpSpPr>
          <a:xfrm>
            <a:off x="2320428" y="971307"/>
            <a:ext cx="711055" cy="745993"/>
            <a:chOff x="2496269" y="1171698"/>
            <a:chExt cx="761953" cy="799392"/>
          </a:xfrm>
        </p:grpSpPr>
        <p:grpSp>
          <p:nvGrpSpPr>
            <p:cNvPr id="4747" name="Google Shape;4747;p45"/>
            <p:cNvGrpSpPr/>
            <p:nvPr/>
          </p:nvGrpSpPr>
          <p:grpSpPr>
            <a:xfrm>
              <a:off x="2496269" y="1171698"/>
              <a:ext cx="761953" cy="723022"/>
              <a:chOff x="2496269" y="1171698"/>
              <a:chExt cx="761953" cy="723022"/>
            </a:xfrm>
          </p:grpSpPr>
          <p:sp>
            <p:nvSpPr>
              <p:cNvPr id="4748" name="Google Shape;4748;p45"/>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45"/>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0" name="Google Shape;4750;p45"/>
              <p:cNvGrpSpPr/>
              <p:nvPr/>
            </p:nvGrpSpPr>
            <p:grpSpPr>
              <a:xfrm>
                <a:off x="2496269" y="1171698"/>
                <a:ext cx="761953" cy="723022"/>
                <a:chOff x="2496269" y="1120652"/>
                <a:chExt cx="761953" cy="723022"/>
              </a:xfrm>
            </p:grpSpPr>
            <p:grpSp>
              <p:nvGrpSpPr>
                <p:cNvPr id="4751" name="Google Shape;4751;p45"/>
                <p:cNvGrpSpPr/>
                <p:nvPr/>
              </p:nvGrpSpPr>
              <p:grpSpPr>
                <a:xfrm>
                  <a:off x="2496269" y="1120652"/>
                  <a:ext cx="761953" cy="723022"/>
                  <a:chOff x="2496269" y="1120652"/>
                  <a:chExt cx="761953" cy="723022"/>
                </a:xfrm>
              </p:grpSpPr>
              <p:grpSp>
                <p:nvGrpSpPr>
                  <p:cNvPr id="4752" name="Google Shape;4752;p45"/>
                  <p:cNvGrpSpPr/>
                  <p:nvPr/>
                </p:nvGrpSpPr>
                <p:grpSpPr>
                  <a:xfrm>
                    <a:off x="2496269" y="1304589"/>
                    <a:ext cx="407089" cy="305057"/>
                    <a:chOff x="2496269" y="1304589"/>
                    <a:chExt cx="407089" cy="305057"/>
                  </a:xfrm>
                </p:grpSpPr>
                <p:sp>
                  <p:nvSpPr>
                    <p:cNvPr id="4753" name="Google Shape;4753;p45"/>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45"/>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5" name="Google Shape;4755;p45"/>
                  <p:cNvGrpSpPr/>
                  <p:nvPr/>
                </p:nvGrpSpPr>
                <p:grpSpPr>
                  <a:xfrm>
                    <a:off x="2586468" y="1493376"/>
                    <a:ext cx="358850" cy="349656"/>
                    <a:chOff x="2586468" y="1493376"/>
                    <a:chExt cx="358850" cy="349656"/>
                  </a:xfrm>
                </p:grpSpPr>
                <p:sp>
                  <p:nvSpPr>
                    <p:cNvPr id="4756" name="Google Shape;4756;p45"/>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45"/>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45"/>
                  <p:cNvGrpSpPr/>
                  <p:nvPr/>
                </p:nvGrpSpPr>
                <p:grpSpPr>
                  <a:xfrm>
                    <a:off x="2807939" y="1494024"/>
                    <a:ext cx="358857" cy="349650"/>
                    <a:chOff x="2807939" y="1494024"/>
                    <a:chExt cx="358857" cy="349650"/>
                  </a:xfrm>
                </p:grpSpPr>
                <p:sp>
                  <p:nvSpPr>
                    <p:cNvPr id="4759" name="Google Shape;4759;p45"/>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45"/>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1" name="Google Shape;4761;p45"/>
                  <p:cNvGrpSpPr/>
                  <p:nvPr/>
                </p:nvGrpSpPr>
                <p:grpSpPr>
                  <a:xfrm>
                    <a:off x="2851133" y="1305635"/>
                    <a:ext cx="407089" cy="305057"/>
                    <a:chOff x="2851133" y="1305635"/>
                    <a:chExt cx="407089" cy="305057"/>
                  </a:xfrm>
                </p:grpSpPr>
                <p:sp>
                  <p:nvSpPr>
                    <p:cNvPr id="4762" name="Google Shape;4762;p45"/>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45"/>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4" name="Google Shape;4764;p45"/>
                  <p:cNvGrpSpPr/>
                  <p:nvPr/>
                </p:nvGrpSpPr>
                <p:grpSpPr>
                  <a:xfrm>
                    <a:off x="2727495" y="1120652"/>
                    <a:ext cx="300271" cy="396358"/>
                    <a:chOff x="2727495" y="1120652"/>
                    <a:chExt cx="300271" cy="396358"/>
                  </a:xfrm>
                </p:grpSpPr>
                <p:sp>
                  <p:nvSpPr>
                    <p:cNvPr id="4765" name="Google Shape;4765;p45"/>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45"/>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67" name="Google Shape;4767;p45"/>
                <p:cNvGrpSpPr/>
                <p:nvPr/>
              </p:nvGrpSpPr>
              <p:grpSpPr>
                <a:xfrm>
                  <a:off x="2722305" y="1350460"/>
                  <a:ext cx="308357" cy="308344"/>
                  <a:chOff x="2722305" y="1350460"/>
                  <a:chExt cx="308357" cy="308344"/>
                </a:xfrm>
              </p:grpSpPr>
              <p:sp>
                <p:nvSpPr>
                  <p:cNvPr id="4768" name="Google Shape;4768;p45"/>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9" name="Google Shape;4769;p45"/>
                  <p:cNvGrpSpPr/>
                  <p:nvPr/>
                </p:nvGrpSpPr>
                <p:grpSpPr>
                  <a:xfrm>
                    <a:off x="2725064" y="1364529"/>
                    <a:ext cx="297954" cy="280182"/>
                    <a:chOff x="2725064" y="1364529"/>
                    <a:chExt cx="297954" cy="280182"/>
                  </a:xfrm>
                </p:grpSpPr>
                <p:sp>
                  <p:nvSpPr>
                    <p:cNvPr id="4770" name="Google Shape;4770;p45"/>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45"/>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45"/>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45"/>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45"/>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775" name="Google Shape;4775;p45"/>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45"/>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45"/>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45"/>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45"/>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0" name="Google Shape;4780;p45"/>
          <p:cNvGrpSpPr/>
          <p:nvPr/>
        </p:nvGrpSpPr>
        <p:grpSpPr>
          <a:xfrm>
            <a:off x="3909129" y="2727412"/>
            <a:ext cx="1569144" cy="591015"/>
            <a:chOff x="3820100" y="3023049"/>
            <a:chExt cx="1303926" cy="491162"/>
          </a:xfrm>
        </p:grpSpPr>
        <p:grpSp>
          <p:nvGrpSpPr>
            <p:cNvPr id="4781" name="Google Shape;4781;p45"/>
            <p:cNvGrpSpPr/>
            <p:nvPr/>
          </p:nvGrpSpPr>
          <p:grpSpPr>
            <a:xfrm>
              <a:off x="3820100" y="3023072"/>
              <a:ext cx="1303926" cy="491139"/>
              <a:chOff x="3820100" y="3023072"/>
              <a:chExt cx="1303926" cy="491139"/>
            </a:xfrm>
          </p:grpSpPr>
          <p:sp>
            <p:nvSpPr>
              <p:cNvPr id="4782" name="Google Shape;4782;p45"/>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45"/>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4" name="Google Shape;4784;p45"/>
            <p:cNvGrpSpPr/>
            <p:nvPr/>
          </p:nvGrpSpPr>
          <p:grpSpPr>
            <a:xfrm>
              <a:off x="4132439" y="3023645"/>
              <a:ext cx="393633" cy="177096"/>
              <a:chOff x="4132439" y="3023645"/>
              <a:chExt cx="393633" cy="177096"/>
            </a:xfrm>
          </p:grpSpPr>
          <p:sp>
            <p:nvSpPr>
              <p:cNvPr id="4785" name="Google Shape;4785;p45"/>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45"/>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7" name="Google Shape;4787;p45"/>
            <p:cNvGrpSpPr/>
            <p:nvPr/>
          </p:nvGrpSpPr>
          <p:grpSpPr>
            <a:xfrm>
              <a:off x="3921811" y="3023049"/>
              <a:ext cx="1002397" cy="388943"/>
              <a:chOff x="3921811" y="3023049"/>
              <a:chExt cx="1002397" cy="388943"/>
            </a:xfrm>
          </p:grpSpPr>
          <p:sp>
            <p:nvSpPr>
              <p:cNvPr id="4788" name="Google Shape;4788;p45"/>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45"/>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0" name="Google Shape;4790;p45"/>
            <p:cNvGrpSpPr/>
            <p:nvPr/>
          </p:nvGrpSpPr>
          <p:grpSpPr>
            <a:xfrm>
              <a:off x="4023645" y="3023049"/>
              <a:ext cx="683032" cy="286722"/>
              <a:chOff x="4023645" y="3023049"/>
              <a:chExt cx="683032" cy="286722"/>
            </a:xfrm>
          </p:grpSpPr>
          <p:sp>
            <p:nvSpPr>
              <p:cNvPr id="4791" name="Google Shape;4791;p45"/>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45"/>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93" name="Google Shape;4793;p45"/>
          <p:cNvGrpSpPr/>
          <p:nvPr/>
        </p:nvGrpSpPr>
        <p:grpSpPr>
          <a:xfrm>
            <a:off x="1541251" y="1854258"/>
            <a:ext cx="713522" cy="688025"/>
            <a:chOff x="1706078" y="2092648"/>
            <a:chExt cx="660913" cy="637296"/>
          </a:xfrm>
        </p:grpSpPr>
        <p:sp>
          <p:nvSpPr>
            <p:cNvPr id="4794" name="Google Shape;4794;p45"/>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5" name="Google Shape;4795;p45"/>
            <p:cNvGrpSpPr/>
            <p:nvPr/>
          </p:nvGrpSpPr>
          <p:grpSpPr>
            <a:xfrm>
              <a:off x="1706078" y="2092648"/>
              <a:ext cx="660913" cy="575241"/>
              <a:chOff x="1706078" y="2092648"/>
              <a:chExt cx="660913" cy="575241"/>
            </a:xfrm>
          </p:grpSpPr>
          <p:sp>
            <p:nvSpPr>
              <p:cNvPr id="4796" name="Google Shape;4796;p45"/>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45"/>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45"/>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99" name="Google Shape;4799;p45"/>
          <p:cNvGrpSpPr/>
          <p:nvPr/>
        </p:nvGrpSpPr>
        <p:grpSpPr>
          <a:xfrm>
            <a:off x="6303109" y="971806"/>
            <a:ext cx="1317459" cy="684168"/>
            <a:chOff x="238125" y="999450"/>
            <a:chExt cx="7140700" cy="3708225"/>
          </a:xfrm>
        </p:grpSpPr>
        <p:sp>
          <p:nvSpPr>
            <p:cNvPr id="4800" name="Google Shape;4800;p45"/>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4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4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4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45"/>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4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4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4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4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2" name="Shape 4812"/>
        <p:cNvGrpSpPr/>
        <p:nvPr/>
      </p:nvGrpSpPr>
      <p:grpSpPr>
        <a:xfrm>
          <a:off x="0" y="0"/>
          <a:ext cx="0" cy="0"/>
          <a:chOff x="0" y="0"/>
          <a:chExt cx="0" cy="0"/>
        </a:xfrm>
      </p:grpSpPr>
      <p:grpSp>
        <p:nvGrpSpPr>
          <p:cNvPr id="4813" name="Google Shape;4813;p46"/>
          <p:cNvGrpSpPr/>
          <p:nvPr/>
        </p:nvGrpSpPr>
        <p:grpSpPr>
          <a:xfrm>
            <a:off x="717027" y="967622"/>
            <a:ext cx="1636117" cy="1526144"/>
            <a:chOff x="729238" y="1179665"/>
            <a:chExt cx="1636117" cy="1526144"/>
          </a:xfrm>
        </p:grpSpPr>
        <p:grpSp>
          <p:nvGrpSpPr>
            <p:cNvPr id="4814" name="Google Shape;4814;p46"/>
            <p:cNvGrpSpPr/>
            <p:nvPr/>
          </p:nvGrpSpPr>
          <p:grpSpPr>
            <a:xfrm>
              <a:off x="729238" y="1179665"/>
              <a:ext cx="80700" cy="1526144"/>
              <a:chOff x="729238" y="1179665"/>
              <a:chExt cx="80700" cy="1526144"/>
            </a:xfrm>
          </p:grpSpPr>
          <p:sp>
            <p:nvSpPr>
              <p:cNvPr id="4815" name="Google Shape;4815;p46"/>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46"/>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46"/>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46"/>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4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4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4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4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4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4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5" name="Google Shape;4825;p46"/>
            <p:cNvGrpSpPr/>
            <p:nvPr/>
          </p:nvGrpSpPr>
          <p:grpSpPr>
            <a:xfrm>
              <a:off x="903098" y="1179665"/>
              <a:ext cx="80700" cy="1526144"/>
              <a:chOff x="903098" y="1179665"/>
              <a:chExt cx="80700" cy="1526144"/>
            </a:xfrm>
          </p:grpSpPr>
          <p:sp>
            <p:nvSpPr>
              <p:cNvPr id="4826" name="Google Shape;4826;p46"/>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46"/>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46"/>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46"/>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46"/>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46"/>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4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4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4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4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46"/>
            <p:cNvGrpSpPr/>
            <p:nvPr/>
          </p:nvGrpSpPr>
          <p:grpSpPr>
            <a:xfrm>
              <a:off x="1076958" y="1179665"/>
              <a:ext cx="80700" cy="1526144"/>
              <a:chOff x="1076958" y="1179665"/>
              <a:chExt cx="80700" cy="1526144"/>
            </a:xfrm>
          </p:grpSpPr>
          <p:sp>
            <p:nvSpPr>
              <p:cNvPr id="4837" name="Google Shape;4837;p46"/>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46"/>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46"/>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46"/>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46"/>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46"/>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46"/>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4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4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4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7" name="Google Shape;4847;p46"/>
            <p:cNvGrpSpPr/>
            <p:nvPr/>
          </p:nvGrpSpPr>
          <p:grpSpPr>
            <a:xfrm>
              <a:off x="1247707" y="1179665"/>
              <a:ext cx="80700" cy="1526144"/>
              <a:chOff x="1247707" y="1179665"/>
              <a:chExt cx="80700" cy="1526144"/>
            </a:xfrm>
          </p:grpSpPr>
          <p:sp>
            <p:nvSpPr>
              <p:cNvPr id="4848" name="Google Shape;4848;p46"/>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46"/>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46"/>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4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4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4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4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4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4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4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8" name="Google Shape;4858;p46"/>
            <p:cNvGrpSpPr/>
            <p:nvPr/>
          </p:nvGrpSpPr>
          <p:grpSpPr>
            <a:xfrm>
              <a:off x="1421567" y="1179665"/>
              <a:ext cx="80700" cy="1526144"/>
              <a:chOff x="1421567" y="1179665"/>
              <a:chExt cx="80700" cy="1526144"/>
            </a:xfrm>
          </p:grpSpPr>
          <p:sp>
            <p:nvSpPr>
              <p:cNvPr id="4859" name="Google Shape;4859;p46"/>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46"/>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46"/>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46"/>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46"/>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46"/>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46"/>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46"/>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4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4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46"/>
            <p:cNvGrpSpPr/>
            <p:nvPr/>
          </p:nvGrpSpPr>
          <p:grpSpPr>
            <a:xfrm>
              <a:off x="1592327" y="1179665"/>
              <a:ext cx="80700" cy="1526144"/>
              <a:chOff x="1592327" y="1179665"/>
              <a:chExt cx="80700" cy="1526144"/>
            </a:xfrm>
          </p:grpSpPr>
          <p:sp>
            <p:nvSpPr>
              <p:cNvPr id="4870" name="Google Shape;4870;p46"/>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46"/>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46"/>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46"/>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46"/>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46"/>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4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4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4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4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0" name="Google Shape;4880;p46"/>
            <p:cNvGrpSpPr/>
            <p:nvPr/>
          </p:nvGrpSpPr>
          <p:grpSpPr>
            <a:xfrm>
              <a:off x="1766187" y="1179665"/>
              <a:ext cx="80700" cy="1526144"/>
              <a:chOff x="1766187" y="1179665"/>
              <a:chExt cx="80700" cy="1526144"/>
            </a:xfrm>
          </p:grpSpPr>
          <p:sp>
            <p:nvSpPr>
              <p:cNvPr id="4881" name="Google Shape;4881;p46"/>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46"/>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46"/>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46"/>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46"/>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46"/>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46"/>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46"/>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46"/>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4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46"/>
            <p:cNvGrpSpPr/>
            <p:nvPr/>
          </p:nvGrpSpPr>
          <p:grpSpPr>
            <a:xfrm>
              <a:off x="1936935" y="1179665"/>
              <a:ext cx="80700" cy="1526144"/>
              <a:chOff x="1936935" y="1179665"/>
              <a:chExt cx="80700" cy="1526144"/>
            </a:xfrm>
          </p:grpSpPr>
          <p:sp>
            <p:nvSpPr>
              <p:cNvPr id="4892" name="Google Shape;4892;p46"/>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46"/>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46"/>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46"/>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46"/>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4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4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4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4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4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46"/>
            <p:cNvGrpSpPr/>
            <p:nvPr/>
          </p:nvGrpSpPr>
          <p:grpSpPr>
            <a:xfrm>
              <a:off x="2110795" y="1179665"/>
              <a:ext cx="80700" cy="1526144"/>
              <a:chOff x="2110795" y="1179665"/>
              <a:chExt cx="80700" cy="1526144"/>
            </a:xfrm>
          </p:grpSpPr>
          <p:sp>
            <p:nvSpPr>
              <p:cNvPr id="4903" name="Google Shape;4903;p46"/>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46"/>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46"/>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46"/>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4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4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4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4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4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4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3" name="Google Shape;4913;p46"/>
            <p:cNvGrpSpPr/>
            <p:nvPr/>
          </p:nvGrpSpPr>
          <p:grpSpPr>
            <a:xfrm>
              <a:off x="2284655" y="1179665"/>
              <a:ext cx="80700" cy="1526144"/>
              <a:chOff x="2284655" y="1179665"/>
              <a:chExt cx="80700" cy="1526144"/>
            </a:xfrm>
          </p:grpSpPr>
          <p:sp>
            <p:nvSpPr>
              <p:cNvPr id="4914" name="Google Shape;4914;p46"/>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46"/>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46"/>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46"/>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46"/>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46"/>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4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4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4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4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4" name="Google Shape;4924;p46"/>
          <p:cNvGrpSpPr/>
          <p:nvPr/>
        </p:nvGrpSpPr>
        <p:grpSpPr>
          <a:xfrm>
            <a:off x="2611693" y="986760"/>
            <a:ext cx="1364248" cy="1102133"/>
            <a:chOff x="2623904" y="1198803"/>
            <a:chExt cx="1364248" cy="1102133"/>
          </a:xfrm>
        </p:grpSpPr>
        <p:grpSp>
          <p:nvGrpSpPr>
            <p:cNvPr id="4925" name="Google Shape;4925;p46"/>
            <p:cNvGrpSpPr/>
            <p:nvPr/>
          </p:nvGrpSpPr>
          <p:grpSpPr>
            <a:xfrm>
              <a:off x="2623907" y="1198803"/>
              <a:ext cx="1364245" cy="273000"/>
              <a:chOff x="2623907" y="1198803"/>
              <a:chExt cx="1364245" cy="273000"/>
            </a:xfrm>
          </p:grpSpPr>
          <p:sp>
            <p:nvSpPr>
              <p:cNvPr id="4926" name="Google Shape;4926;p4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4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4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4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46"/>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1" name="Google Shape;4931;p46"/>
            <p:cNvGrpSpPr/>
            <p:nvPr/>
          </p:nvGrpSpPr>
          <p:grpSpPr>
            <a:xfrm>
              <a:off x="2623904" y="1476964"/>
              <a:ext cx="1364245" cy="273000"/>
              <a:chOff x="2623904" y="1476964"/>
              <a:chExt cx="1364245" cy="273000"/>
            </a:xfrm>
          </p:grpSpPr>
          <p:sp>
            <p:nvSpPr>
              <p:cNvPr id="4932" name="Google Shape;4932;p4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4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46"/>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46"/>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46"/>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7" name="Google Shape;4937;p46"/>
            <p:cNvGrpSpPr/>
            <p:nvPr/>
          </p:nvGrpSpPr>
          <p:grpSpPr>
            <a:xfrm>
              <a:off x="2623907" y="1749775"/>
              <a:ext cx="1364245" cy="273000"/>
              <a:chOff x="2623907" y="1749775"/>
              <a:chExt cx="1364245" cy="273000"/>
            </a:xfrm>
          </p:grpSpPr>
          <p:sp>
            <p:nvSpPr>
              <p:cNvPr id="4938" name="Google Shape;4938;p4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4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4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46"/>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46"/>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3" name="Google Shape;4943;p46"/>
            <p:cNvGrpSpPr/>
            <p:nvPr/>
          </p:nvGrpSpPr>
          <p:grpSpPr>
            <a:xfrm>
              <a:off x="2623904" y="2027936"/>
              <a:ext cx="1364245" cy="273000"/>
              <a:chOff x="2623904" y="2027936"/>
              <a:chExt cx="1364245" cy="273000"/>
            </a:xfrm>
          </p:grpSpPr>
          <p:sp>
            <p:nvSpPr>
              <p:cNvPr id="4944" name="Google Shape;4944;p4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4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4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4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4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49" name="Google Shape;4949;p46"/>
          <p:cNvGrpSpPr/>
          <p:nvPr/>
        </p:nvGrpSpPr>
        <p:grpSpPr>
          <a:xfrm>
            <a:off x="2601154" y="2445833"/>
            <a:ext cx="1387541" cy="159124"/>
            <a:chOff x="3200660" y="2180272"/>
            <a:chExt cx="2563824" cy="378237"/>
          </a:xfrm>
        </p:grpSpPr>
        <p:sp>
          <p:nvSpPr>
            <p:cNvPr id="4950" name="Google Shape;4950;p4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4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4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4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4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4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4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4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4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4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4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4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4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4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4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4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4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4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8" name="Google Shape;4968;p46"/>
          <p:cNvGrpSpPr/>
          <p:nvPr/>
        </p:nvGrpSpPr>
        <p:grpSpPr>
          <a:xfrm>
            <a:off x="2597679" y="2723597"/>
            <a:ext cx="1390502" cy="159625"/>
            <a:chOff x="3530150" y="2790075"/>
            <a:chExt cx="1962600" cy="225300"/>
          </a:xfrm>
        </p:grpSpPr>
        <p:sp>
          <p:nvSpPr>
            <p:cNvPr id="4969" name="Google Shape;4969;p46"/>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46"/>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1" name="Google Shape;4971;p46"/>
          <p:cNvGrpSpPr/>
          <p:nvPr/>
        </p:nvGrpSpPr>
        <p:grpSpPr>
          <a:xfrm>
            <a:off x="2597736" y="3001862"/>
            <a:ext cx="1411629" cy="154175"/>
            <a:chOff x="3558802" y="4011244"/>
            <a:chExt cx="1866000" cy="111600"/>
          </a:xfrm>
        </p:grpSpPr>
        <p:sp>
          <p:nvSpPr>
            <p:cNvPr id="4972" name="Google Shape;4972;p46"/>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46"/>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4" name="Google Shape;4974;p46"/>
          <p:cNvGrpSpPr/>
          <p:nvPr/>
        </p:nvGrpSpPr>
        <p:grpSpPr>
          <a:xfrm>
            <a:off x="2598024" y="2207432"/>
            <a:ext cx="1383503" cy="119761"/>
            <a:chOff x="3465975" y="2270258"/>
            <a:chExt cx="1986364" cy="171947"/>
          </a:xfrm>
        </p:grpSpPr>
        <p:sp>
          <p:nvSpPr>
            <p:cNvPr id="4975" name="Google Shape;4975;p4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4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46"/>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46"/>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46"/>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4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46"/>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46"/>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46"/>
          <p:cNvGrpSpPr/>
          <p:nvPr/>
        </p:nvGrpSpPr>
        <p:grpSpPr>
          <a:xfrm>
            <a:off x="2609031" y="3571205"/>
            <a:ext cx="1369531" cy="195460"/>
            <a:chOff x="723300" y="4253549"/>
            <a:chExt cx="2276482" cy="324900"/>
          </a:xfrm>
        </p:grpSpPr>
        <p:sp>
          <p:nvSpPr>
            <p:cNvPr id="4984" name="Google Shape;4984;p4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4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4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4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46"/>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46"/>
          <p:cNvGrpSpPr/>
          <p:nvPr/>
        </p:nvGrpSpPr>
        <p:grpSpPr>
          <a:xfrm>
            <a:off x="2598592" y="3272446"/>
            <a:ext cx="1389066" cy="180119"/>
            <a:chOff x="705948" y="3788465"/>
            <a:chExt cx="2308953" cy="299400"/>
          </a:xfrm>
        </p:grpSpPr>
        <p:sp>
          <p:nvSpPr>
            <p:cNvPr id="4990" name="Google Shape;4990;p4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4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4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46"/>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46"/>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46"/>
          <p:cNvGrpSpPr/>
          <p:nvPr/>
        </p:nvGrpSpPr>
        <p:grpSpPr>
          <a:xfrm>
            <a:off x="4195583" y="1876400"/>
            <a:ext cx="1433821" cy="191501"/>
            <a:chOff x="4273350" y="2088443"/>
            <a:chExt cx="1433821" cy="191501"/>
          </a:xfrm>
        </p:grpSpPr>
        <p:grpSp>
          <p:nvGrpSpPr>
            <p:cNvPr id="4996" name="Google Shape;4996;p46"/>
            <p:cNvGrpSpPr/>
            <p:nvPr/>
          </p:nvGrpSpPr>
          <p:grpSpPr>
            <a:xfrm>
              <a:off x="4273350" y="2088443"/>
              <a:ext cx="1433821" cy="0"/>
              <a:chOff x="5224975" y="2962250"/>
              <a:chExt cx="1544400" cy="0"/>
            </a:xfrm>
          </p:grpSpPr>
          <p:cxnSp>
            <p:nvCxnSpPr>
              <p:cNvPr id="4997" name="Google Shape;4997;p4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4998" name="Google Shape;4998;p46"/>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4999" name="Google Shape;4999;p46"/>
            <p:cNvGrpSpPr/>
            <p:nvPr/>
          </p:nvGrpSpPr>
          <p:grpSpPr>
            <a:xfrm>
              <a:off x="4273350" y="2279944"/>
              <a:ext cx="1433821" cy="0"/>
              <a:chOff x="5224975" y="2962250"/>
              <a:chExt cx="1544400" cy="0"/>
            </a:xfrm>
          </p:grpSpPr>
          <p:cxnSp>
            <p:nvCxnSpPr>
              <p:cNvPr id="5000" name="Google Shape;5000;p4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001" name="Google Shape;5001;p46"/>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5002" name="Google Shape;5002;p46"/>
          <p:cNvGrpSpPr/>
          <p:nvPr/>
        </p:nvGrpSpPr>
        <p:grpSpPr>
          <a:xfrm>
            <a:off x="2646529" y="3885304"/>
            <a:ext cx="1304609" cy="294074"/>
            <a:chOff x="2658741" y="4097347"/>
            <a:chExt cx="1304609" cy="294074"/>
          </a:xfrm>
        </p:grpSpPr>
        <p:grpSp>
          <p:nvGrpSpPr>
            <p:cNvPr id="5003" name="Google Shape;5003;p46"/>
            <p:cNvGrpSpPr/>
            <p:nvPr/>
          </p:nvGrpSpPr>
          <p:grpSpPr>
            <a:xfrm>
              <a:off x="2658741" y="4097347"/>
              <a:ext cx="118572" cy="294074"/>
              <a:chOff x="3343310" y="4475555"/>
              <a:chExt cx="127717" cy="316753"/>
            </a:xfrm>
          </p:grpSpPr>
          <p:sp>
            <p:nvSpPr>
              <p:cNvPr id="5004" name="Google Shape;5004;p4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4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6" name="Google Shape;5006;p46"/>
            <p:cNvGrpSpPr/>
            <p:nvPr/>
          </p:nvGrpSpPr>
          <p:grpSpPr>
            <a:xfrm>
              <a:off x="3815519" y="4098388"/>
              <a:ext cx="147831" cy="291991"/>
              <a:chOff x="3527539" y="4476677"/>
              <a:chExt cx="159232" cy="314510"/>
            </a:xfrm>
          </p:grpSpPr>
          <p:sp>
            <p:nvSpPr>
              <p:cNvPr id="5007" name="Google Shape;5007;p4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4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9" name="Google Shape;5009;p46"/>
            <p:cNvGrpSpPr/>
            <p:nvPr/>
          </p:nvGrpSpPr>
          <p:grpSpPr>
            <a:xfrm>
              <a:off x="3511696" y="4098388"/>
              <a:ext cx="147831" cy="291991"/>
              <a:chOff x="3527539" y="4476677"/>
              <a:chExt cx="159232" cy="314510"/>
            </a:xfrm>
          </p:grpSpPr>
          <p:sp>
            <p:nvSpPr>
              <p:cNvPr id="5010" name="Google Shape;5010;p4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4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2" name="Google Shape;5012;p46"/>
            <p:cNvGrpSpPr/>
            <p:nvPr/>
          </p:nvGrpSpPr>
          <p:grpSpPr>
            <a:xfrm>
              <a:off x="3207874" y="4098388"/>
              <a:ext cx="147831" cy="291991"/>
              <a:chOff x="3527539" y="4476677"/>
              <a:chExt cx="159232" cy="314510"/>
            </a:xfrm>
          </p:grpSpPr>
          <p:sp>
            <p:nvSpPr>
              <p:cNvPr id="5013" name="Google Shape;5013;p4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4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5" name="Google Shape;5015;p46"/>
            <p:cNvGrpSpPr/>
            <p:nvPr/>
          </p:nvGrpSpPr>
          <p:grpSpPr>
            <a:xfrm>
              <a:off x="2933305" y="4097347"/>
              <a:ext cx="118572" cy="294074"/>
              <a:chOff x="3343310" y="4475555"/>
              <a:chExt cx="127717" cy="316753"/>
            </a:xfrm>
          </p:grpSpPr>
          <p:sp>
            <p:nvSpPr>
              <p:cNvPr id="5016" name="Google Shape;5016;p4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4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18" name="Google Shape;5018;p46"/>
          <p:cNvGrpSpPr/>
          <p:nvPr/>
        </p:nvGrpSpPr>
        <p:grpSpPr>
          <a:xfrm>
            <a:off x="4197138" y="963998"/>
            <a:ext cx="1430711" cy="751237"/>
            <a:chOff x="5159450" y="1919950"/>
            <a:chExt cx="1541050" cy="862500"/>
          </a:xfrm>
        </p:grpSpPr>
        <p:sp>
          <p:nvSpPr>
            <p:cNvPr id="5019" name="Google Shape;5019;p4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5020" name="Google Shape;5020;p46"/>
            <p:cNvGrpSpPr/>
            <p:nvPr/>
          </p:nvGrpSpPr>
          <p:grpSpPr>
            <a:xfrm>
              <a:off x="5159450" y="1919950"/>
              <a:ext cx="1541050" cy="862500"/>
              <a:chOff x="5159450" y="1919950"/>
              <a:chExt cx="1541050" cy="862500"/>
            </a:xfrm>
          </p:grpSpPr>
          <p:cxnSp>
            <p:nvCxnSpPr>
              <p:cNvPr id="5021" name="Google Shape;5021;p4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5022" name="Google Shape;5022;p4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5023" name="Google Shape;5023;p46"/>
          <p:cNvGrpSpPr/>
          <p:nvPr/>
        </p:nvGrpSpPr>
        <p:grpSpPr>
          <a:xfrm>
            <a:off x="4245275" y="2227768"/>
            <a:ext cx="1334436" cy="967914"/>
            <a:chOff x="4294923" y="2439811"/>
            <a:chExt cx="1334436" cy="967914"/>
          </a:xfrm>
        </p:grpSpPr>
        <p:grpSp>
          <p:nvGrpSpPr>
            <p:cNvPr id="5024" name="Google Shape;5024;p46"/>
            <p:cNvGrpSpPr/>
            <p:nvPr/>
          </p:nvGrpSpPr>
          <p:grpSpPr>
            <a:xfrm>
              <a:off x="4960455" y="2469658"/>
              <a:ext cx="668904" cy="885524"/>
              <a:chOff x="4960455" y="2469658"/>
              <a:chExt cx="668904" cy="885524"/>
            </a:xfrm>
          </p:grpSpPr>
          <p:sp>
            <p:nvSpPr>
              <p:cNvPr id="5025" name="Google Shape;5025;p46"/>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46"/>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46"/>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46"/>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46"/>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46"/>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1" name="Google Shape;5031;p46"/>
            <p:cNvGrpSpPr/>
            <p:nvPr/>
          </p:nvGrpSpPr>
          <p:grpSpPr>
            <a:xfrm>
              <a:off x="4294923" y="2469658"/>
              <a:ext cx="668951" cy="885524"/>
              <a:chOff x="4294923" y="2469658"/>
              <a:chExt cx="668951" cy="885524"/>
            </a:xfrm>
          </p:grpSpPr>
          <p:sp>
            <p:nvSpPr>
              <p:cNvPr id="5032" name="Google Shape;5032;p46"/>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46"/>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46"/>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46"/>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46"/>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46"/>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38" name="Google Shape;5038;p46"/>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9" name="Google Shape;5039;p46"/>
          <p:cNvGrpSpPr/>
          <p:nvPr/>
        </p:nvGrpSpPr>
        <p:grpSpPr>
          <a:xfrm>
            <a:off x="4231478" y="3282213"/>
            <a:ext cx="1430949" cy="897289"/>
            <a:chOff x="4351371" y="3547942"/>
            <a:chExt cx="1345130" cy="843475"/>
          </a:xfrm>
        </p:grpSpPr>
        <p:grpSp>
          <p:nvGrpSpPr>
            <p:cNvPr id="5040" name="Google Shape;5040;p46"/>
            <p:cNvGrpSpPr/>
            <p:nvPr/>
          </p:nvGrpSpPr>
          <p:grpSpPr>
            <a:xfrm>
              <a:off x="4351371" y="4209917"/>
              <a:ext cx="1345130" cy="181500"/>
              <a:chOff x="4351371" y="4209917"/>
              <a:chExt cx="1345130" cy="181500"/>
            </a:xfrm>
          </p:grpSpPr>
          <p:sp>
            <p:nvSpPr>
              <p:cNvPr id="5041" name="Google Shape;5041;p46"/>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42" name="Google Shape;5042;p46"/>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5043" name="Google Shape;5043;p46"/>
            <p:cNvGrpSpPr/>
            <p:nvPr/>
          </p:nvGrpSpPr>
          <p:grpSpPr>
            <a:xfrm>
              <a:off x="4403010" y="3985221"/>
              <a:ext cx="1109518" cy="181500"/>
              <a:chOff x="4403010" y="3985221"/>
              <a:chExt cx="1109518" cy="181500"/>
            </a:xfrm>
          </p:grpSpPr>
          <p:sp>
            <p:nvSpPr>
              <p:cNvPr id="5044" name="Google Shape;5044;p46"/>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45" name="Google Shape;5045;p46"/>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5046" name="Google Shape;5046;p46"/>
            <p:cNvGrpSpPr/>
            <p:nvPr/>
          </p:nvGrpSpPr>
          <p:grpSpPr>
            <a:xfrm>
              <a:off x="4618704" y="3766582"/>
              <a:ext cx="807858" cy="181500"/>
              <a:chOff x="4618704" y="3766582"/>
              <a:chExt cx="807858" cy="181500"/>
            </a:xfrm>
          </p:grpSpPr>
          <p:sp>
            <p:nvSpPr>
              <p:cNvPr id="5047" name="Google Shape;5047;p46"/>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48" name="Google Shape;5048;p46"/>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5049" name="Google Shape;5049;p46"/>
            <p:cNvGrpSpPr/>
            <p:nvPr/>
          </p:nvGrpSpPr>
          <p:grpSpPr>
            <a:xfrm>
              <a:off x="4735238" y="3547942"/>
              <a:ext cx="462839" cy="181500"/>
              <a:chOff x="4735238" y="3547942"/>
              <a:chExt cx="462839" cy="181500"/>
            </a:xfrm>
          </p:grpSpPr>
          <p:sp>
            <p:nvSpPr>
              <p:cNvPr id="5050" name="Google Shape;5050;p46"/>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51" name="Google Shape;5051;p46"/>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5052" name="Google Shape;5052;p46"/>
          <p:cNvGrpSpPr/>
          <p:nvPr/>
        </p:nvGrpSpPr>
        <p:grpSpPr>
          <a:xfrm>
            <a:off x="7407836" y="2217537"/>
            <a:ext cx="1020955" cy="928853"/>
            <a:chOff x="926675" y="238125"/>
            <a:chExt cx="5755100" cy="5232975"/>
          </a:xfrm>
        </p:grpSpPr>
        <p:sp>
          <p:nvSpPr>
            <p:cNvPr id="5053" name="Google Shape;5053;p46"/>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46"/>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46"/>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46"/>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7" name="Google Shape;5057;p46"/>
          <p:cNvGrpSpPr/>
          <p:nvPr/>
        </p:nvGrpSpPr>
        <p:grpSpPr>
          <a:xfrm>
            <a:off x="715210" y="2616272"/>
            <a:ext cx="1695374" cy="1560837"/>
            <a:chOff x="727421" y="2828315"/>
            <a:chExt cx="1695374" cy="1560837"/>
          </a:xfrm>
        </p:grpSpPr>
        <p:grpSp>
          <p:nvGrpSpPr>
            <p:cNvPr id="5058" name="Google Shape;5058;p46"/>
            <p:cNvGrpSpPr/>
            <p:nvPr/>
          </p:nvGrpSpPr>
          <p:grpSpPr>
            <a:xfrm>
              <a:off x="727421" y="2828315"/>
              <a:ext cx="1695374" cy="1560837"/>
              <a:chOff x="734799" y="2782450"/>
              <a:chExt cx="1571100" cy="1577400"/>
            </a:xfrm>
          </p:grpSpPr>
          <p:cxnSp>
            <p:nvCxnSpPr>
              <p:cNvPr id="5059" name="Google Shape;5059;p4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5060" name="Google Shape;5060;p4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5061" name="Google Shape;5061;p46"/>
            <p:cNvGrpSpPr/>
            <p:nvPr/>
          </p:nvGrpSpPr>
          <p:grpSpPr>
            <a:xfrm>
              <a:off x="819108" y="2882501"/>
              <a:ext cx="1556791" cy="1426186"/>
              <a:chOff x="819108" y="2882501"/>
              <a:chExt cx="1556791" cy="1426186"/>
            </a:xfrm>
          </p:grpSpPr>
          <p:grpSp>
            <p:nvGrpSpPr>
              <p:cNvPr id="5062" name="Google Shape;5062;p46"/>
              <p:cNvGrpSpPr/>
              <p:nvPr/>
            </p:nvGrpSpPr>
            <p:grpSpPr>
              <a:xfrm>
                <a:off x="819108" y="2882501"/>
                <a:ext cx="103104" cy="1426186"/>
                <a:chOff x="4674013" y="3100904"/>
                <a:chExt cx="122758" cy="1698043"/>
              </a:xfrm>
            </p:grpSpPr>
            <p:sp>
              <p:nvSpPr>
                <p:cNvPr id="5063" name="Google Shape;5063;p4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4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4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4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4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4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4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0" name="Google Shape;5070;p46"/>
              <p:cNvGrpSpPr/>
              <p:nvPr/>
            </p:nvGrpSpPr>
            <p:grpSpPr>
              <a:xfrm>
                <a:off x="1062475" y="2882501"/>
                <a:ext cx="103104" cy="1426186"/>
                <a:chOff x="4940438" y="3100904"/>
                <a:chExt cx="122758" cy="1698043"/>
              </a:xfrm>
            </p:grpSpPr>
            <p:sp>
              <p:nvSpPr>
                <p:cNvPr id="5071" name="Google Shape;5071;p4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4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4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4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4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4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4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8" name="Google Shape;5078;p46"/>
              <p:cNvGrpSpPr/>
              <p:nvPr/>
            </p:nvGrpSpPr>
            <p:grpSpPr>
              <a:xfrm>
                <a:off x="1299324" y="2882501"/>
                <a:ext cx="103104" cy="1426186"/>
                <a:chOff x="5206863" y="3100904"/>
                <a:chExt cx="122758" cy="1698043"/>
              </a:xfrm>
            </p:grpSpPr>
            <p:sp>
              <p:nvSpPr>
                <p:cNvPr id="5079" name="Google Shape;5079;p4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4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4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4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4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4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4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6" name="Google Shape;5086;p46"/>
              <p:cNvGrpSpPr/>
              <p:nvPr/>
            </p:nvGrpSpPr>
            <p:grpSpPr>
              <a:xfrm>
                <a:off x="1786057" y="2882501"/>
                <a:ext cx="103104" cy="1426186"/>
                <a:chOff x="6006138" y="3143629"/>
                <a:chExt cx="122758" cy="1698043"/>
              </a:xfrm>
            </p:grpSpPr>
            <p:sp>
              <p:nvSpPr>
                <p:cNvPr id="5087" name="Google Shape;5087;p4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4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4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4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4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4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4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4" name="Google Shape;5094;p46"/>
              <p:cNvGrpSpPr/>
              <p:nvPr/>
            </p:nvGrpSpPr>
            <p:grpSpPr>
              <a:xfrm>
                <a:off x="2029422" y="2882501"/>
                <a:ext cx="103104" cy="1426186"/>
                <a:chOff x="6805413" y="3100904"/>
                <a:chExt cx="122758" cy="1698043"/>
              </a:xfrm>
            </p:grpSpPr>
            <p:sp>
              <p:nvSpPr>
                <p:cNvPr id="5095" name="Google Shape;5095;p4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4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4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4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4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4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4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2" name="Google Shape;5102;p46"/>
              <p:cNvGrpSpPr/>
              <p:nvPr/>
            </p:nvGrpSpPr>
            <p:grpSpPr>
              <a:xfrm>
                <a:off x="2272795" y="2882501"/>
                <a:ext cx="103104" cy="1426186"/>
                <a:chOff x="5206863" y="3100904"/>
                <a:chExt cx="122758" cy="1698043"/>
              </a:xfrm>
            </p:grpSpPr>
            <p:sp>
              <p:nvSpPr>
                <p:cNvPr id="5103" name="Google Shape;5103;p4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4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4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4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4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4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4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0" name="Google Shape;5110;p46"/>
              <p:cNvGrpSpPr/>
              <p:nvPr/>
            </p:nvGrpSpPr>
            <p:grpSpPr>
              <a:xfrm>
                <a:off x="1542694" y="2882501"/>
                <a:ext cx="103104" cy="1426186"/>
                <a:chOff x="6006138" y="3143629"/>
                <a:chExt cx="122758" cy="1698043"/>
              </a:xfrm>
            </p:grpSpPr>
            <p:sp>
              <p:nvSpPr>
                <p:cNvPr id="5111" name="Google Shape;5111;p4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4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4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4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4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4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4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18" name="Google Shape;5118;p46"/>
          <p:cNvGrpSpPr/>
          <p:nvPr/>
        </p:nvGrpSpPr>
        <p:grpSpPr>
          <a:xfrm>
            <a:off x="5671260" y="3305994"/>
            <a:ext cx="2749952" cy="870677"/>
            <a:chOff x="238125" y="1725700"/>
            <a:chExt cx="7139025" cy="2260325"/>
          </a:xfrm>
        </p:grpSpPr>
        <p:sp>
          <p:nvSpPr>
            <p:cNvPr id="5119" name="Google Shape;5119;p46"/>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46"/>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46"/>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46"/>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46"/>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46"/>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46"/>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46"/>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46"/>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46"/>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9" name="Google Shape;5129;p46"/>
          <p:cNvGrpSpPr/>
          <p:nvPr/>
        </p:nvGrpSpPr>
        <p:grpSpPr>
          <a:xfrm>
            <a:off x="5941424" y="2247740"/>
            <a:ext cx="1105452" cy="916747"/>
            <a:chOff x="5249100" y="1210600"/>
            <a:chExt cx="3502700" cy="2904775"/>
          </a:xfrm>
        </p:grpSpPr>
        <p:sp>
          <p:nvSpPr>
            <p:cNvPr id="5130" name="Google Shape;5130;p4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4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4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4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34" name="Google Shape;5134;p46"/>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5135" name="Google Shape;5135;p46"/>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5136" name="Google Shape;5136;p46"/>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5137" name="Google Shape;5137;p46"/>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5138" name="Google Shape;5138;p46"/>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9" name="Google Shape;5139;p46"/>
          <p:cNvGrpSpPr/>
          <p:nvPr/>
        </p:nvGrpSpPr>
        <p:grpSpPr>
          <a:xfrm>
            <a:off x="7123972" y="967158"/>
            <a:ext cx="1304650" cy="1124856"/>
            <a:chOff x="7287122" y="1165658"/>
            <a:chExt cx="1219413" cy="1051365"/>
          </a:xfrm>
        </p:grpSpPr>
        <p:grpSp>
          <p:nvGrpSpPr>
            <p:cNvPr id="5140" name="Google Shape;5140;p46"/>
            <p:cNvGrpSpPr/>
            <p:nvPr/>
          </p:nvGrpSpPr>
          <p:grpSpPr>
            <a:xfrm>
              <a:off x="7287122" y="1969723"/>
              <a:ext cx="1219413" cy="247300"/>
              <a:chOff x="7287122" y="1969723"/>
              <a:chExt cx="1219413" cy="247300"/>
            </a:xfrm>
          </p:grpSpPr>
          <p:sp>
            <p:nvSpPr>
              <p:cNvPr id="5141" name="Google Shape;5141;p4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2" name="Google Shape;5142;p46"/>
              <p:cNvGrpSpPr/>
              <p:nvPr/>
            </p:nvGrpSpPr>
            <p:grpSpPr>
              <a:xfrm>
                <a:off x="7287122" y="2063892"/>
                <a:ext cx="1151753" cy="73428"/>
                <a:chOff x="7287122" y="2063892"/>
                <a:chExt cx="1151753" cy="73428"/>
              </a:xfrm>
            </p:grpSpPr>
            <p:sp>
              <p:nvSpPr>
                <p:cNvPr id="5143" name="Google Shape;5143;p4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44" name="Google Shape;5144;p4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5145" name="Google Shape;5145;p46"/>
            <p:cNvGrpSpPr/>
            <p:nvPr/>
          </p:nvGrpSpPr>
          <p:grpSpPr>
            <a:xfrm>
              <a:off x="7287122" y="1712201"/>
              <a:ext cx="1219403" cy="246767"/>
              <a:chOff x="7287122" y="1712201"/>
              <a:chExt cx="1219403" cy="246767"/>
            </a:xfrm>
          </p:grpSpPr>
          <p:sp>
            <p:nvSpPr>
              <p:cNvPr id="5146" name="Google Shape;5146;p4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7" name="Google Shape;5147;p46"/>
              <p:cNvGrpSpPr/>
              <p:nvPr/>
            </p:nvGrpSpPr>
            <p:grpSpPr>
              <a:xfrm>
                <a:off x="7287122" y="1842861"/>
                <a:ext cx="1005303" cy="73419"/>
                <a:chOff x="7287122" y="1842861"/>
                <a:chExt cx="1005303" cy="73419"/>
              </a:xfrm>
            </p:grpSpPr>
            <p:sp>
              <p:nvSpPr>
                <p:cNvPr id="5148" name="Google Shape;5148;p4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49" name="Google Shape;5149;p4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5150" name="Google Shape;5150;p46"/>
            <p:cNvGrpSpPr/>
            <p:nvPr/>
          </p:nvGrpSpPr>
          <p:grpSpPr>
            <a:xfrm>
              <a:off x="7287122" y="1447520"/>
              <a:ext cx="1219403" cy="286667"/>
              <a:chOff x="7287122" y="1447520"/>
              <a:chExt cx="1219403" cy="286667"/>
            </a:xfrm>
          </p:grpSpPr>
          <p:sp>
            <p:nvSpPr>
              <p:cNvPr id="5151" name="Google Shape;5151;p4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2" name="Google Shape;5152;p46"/>
              <p:cNvGrpSpPr/>
              <p:nvPr/>
            </p:nvGrpSpPr>
            <p:grpSpPr>
              <a:xfrm>
                <a:off x="7287122" y="1581977"/>
                <a:ext cx="852803" cy="73428"/>
                <a:chOff x="7287122" y="1581977"/>
                <a:chExt cx="852803" cy="73428"/>
              </a:xfrm>
            </p:grpSpPr>
            <p:sp>
              <p:nvSpPr>
                <p:cNvPr id="5153" name="Google Shape;5153;p4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54" name="Google Shape;5154;p4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5155" name="Google Shape;5155;p46"/>
            <p:cNvGrpSpPr/>
            <p:nvPr/>
          </p:nvGrpSpPr>
          <p:grpSpPr>
            <a:xfrm>
              <a:off x="7287122" y="1165658"/>
              <a:ext cx="1219403" cy="344253"/>
              <a:chOff x="7287122" y="1165658"/>
              <a:chExt cx="1219403" cy="344253"/>
            </a:xfrm>
          </p:grpSpPr>
          <p:sp>
            <p:nvSpPr>
              <p:cNvPr id="5156" name="Google Shape;5156;p4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7" name="Google Shape;5157;p46"/>
              <p:cNvGrpSpPr/>
              <p:nvPr/>
            </p:nvGrpSpPr>
            <p:grpSpPr>
              <a:xfrm>
                <a:off x="7287122" y="1341025"/>
                <a:ext cx="695703" cy="73419"/>
                <a:chOff x="7287122" y="1341025"/>
                <a:chExt cx="695703" cy="73419"/>
              </a:xfrm>
            </p:grpSpPr>
            <p:sp>
              <p:nvSpPr>
                <p:cNvPr id="5158" name="Google Shape;5158;p4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59" name="Google Shape;5159;p4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5160" name="Google Shape;5160;p46"/>
          <p:cNvGrpSpPr/>
          <p:nvPr/>
        </p:nvGrpSpPr>
        <p:grpSpPr>
          <a:xfrm>
            <a:off x="5790464" y="973181"/>
            <a:ext cx="1397729" cy="1098540"/>
            <a:chOff x="5900602" y="1193063"/>
            <a:chExt cx="1299851" cy="1021707"/>
          </a:xfrm>
        </p:grpSpPr>
        <p:grpSp>
          <p:nvGrpSpPr>
            <p:cNvPr id="5161" name="Google Shape;5161;p46"/>
            <p:cNvGrpSpPr/>
            <p:nvPr/>
          </p:nvGrpSpPr>
          <p:grpSpPr>
            <a:xfrm>
              <a:off x="6520337" y="1193063"/>
              <a:ext cx="341815" cy="799959"/>
              <a:chOff x="6520337" y="1193063"/>
              <a:chExt cx="341815" cy="799959"/>
            </a:xfrm>
          </p:grpSpPr>
          <p:grpSp>
            <p:nvGrpSpPr>
              <p:cNvPr id="5162" name="Google Shape;5162;p46"/>
              <p:cNvGrpSpPr/>
              <p:nvPr/>
            </p:nvGrpSpPr>
            <p:grpSpPr>
              <a:xfrm>
                <a:off x="6520337" y="1589527"/>
                <a:ext cx="213950" cy="403494"/>
                <a:chOff x="6520337" y="1589527"/>
                <a:chExt cx="213950" cy="403494"/>
              </a:xfrm>
            </p:grpSpPr>
            <p:sp>
              <p:nvSpPr>
                <p:cNvPr id="5163" name="Google Shape;5163;p4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46"/>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46"/>
              <p:cNvGrpSpPr/>
              <p:nvPr/>
            </p:nvGrpSpPr>
            <p:grpSpPr>
              <a:xfrm>
                <a:off x="6577204" y="1193063"/>
                <a:ext cx="284947" cy="464512"/>
                <a:chOff x="6577204" y="1193063"/>
                <a:chExt cx="284947" cy="464512"/>
              </a:xfrm>
            </p:grpSpPr>
            <p:sp>
              <p:nvSpPr>
                <p:cNvPr id="5166" name="Google Shape;5166;p4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67" name="Google Shape;5167;p46"/>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5168" name="Google Shape;5168;p46"/>
            <p:cNvGrpSpPr/>
            <p:nvPr/>
          </p:nvGrpSpPr>
          <p:grpSpPr>
            <a:xfrm>
              <a:off x="6238903" y="1193063"/>
              <a:ext cx="300475" cy="900152"/>
              <a:chOff x="6238903" y="1193063"/>
              <a:chExt cx="300475" cy="900152"/>
            </a:xfrm>
          </p:grpSpPr>
          <p:grpSp>
            <p:nvGrpSpPr>
              <p:cNvPr id="5169" name="Google Shape;5169;p46"/>
              <p:cNvGrpSpPr/>
              <p:nvPr/>
            </p:nvGrpSpPr>
            <p:grpSpPr>
              <a:xfrm>
                <a:off x="6290865" y="1489315"/>
                <a:ext cx="248514" cy="603900"/>
                <a:chOff x="6290865" y="1489315"/>
                <a:chExt cx="248514" cy="603900"/>
              </a:xfrm>
            </p:grpSpPr>
            <p:sp>
              <p:nvSpPr>
                <p:cNvPr id="5170" name="Google Shape;5170;p4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46"/>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2" name="Google Shape;5172;p46"/>
              <p:cNvGrpSpPr/>
              <p:nvPr/>
            </p:nvGrpSpPr>
            <p:grpSpPr>
              <a:xfrm>
                <a:off x="6238903" y="1193063"/>
                <a:ext cx="284947" cy="333087"/>
                <a:chOff x="6238903" y="1193063"/>
                <a:chExt cx="284947" cy="333087"/>
              </a:xfrm>
            </p:grpSpPr>
            <p:sp>
              <p:nvSpPr>
                <p:cNvPr id="5173" name="Google Shape;5173;p4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74" name="Google Shape;5174;p46"/>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5175" name="Google Shape;5175;p46"/>
            <p:cNvGrpSpPr/>
            <p:nvPr/>
          </p:nvGrpSpPr>
          <p:grpSpPr>
            <a:xfrm>
              <a:off x="5900602" y="1193063"/>
              <a:ext cx="444345" cy="1021707"/>
              <a:chOff x="5900602" y="1193063"/>
              <a:chExt cx="444345" cy="1021707"/>
            </a:xfrm>
          </p:grpSpPr>
          <p:grpSp>
            <p:nvGrpSpPr>
              <p:cNvPr id="5176" name="Google Shape;5176;p46"/>
              <p:cNvGrpSpPr/>
              <p:nvPr/>
            </p:nvGrpSpPr>
            <p:grpSpPr>
              <a:xfrm>
                <a:off x="6046501" y="1367785"/>
                <a:ext cx="298446" cy="846986"/>
                <a:chOff x="6046501" y="1367785"/>
                <a:chExt cx="298446" cy="846986"/>
              </a:xfrm>
            </p:grpSpPr>
            <p:sp>
              <p:nvSpPr>
                <p:cNvPr id="5177" name="Google Shape;5177;p4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46"/>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9" name="Google Shape;5179;p46"/>
              <p:cNvGrpSpPr/>
              <p:nvPr/>
            </p:nvGrpSpPr>
            <p:grpSpPr>
              <a:xfrm>
                <a:off x="5900602" y="1193063"/>
                <a:ext cx="284947" cy="182312"/>
                <a:chOff x="5900602" y="1193063"/>
                <a:chExt cx="284947" cy="182312"/>
              </a:xfrm>
            </p:grpSpPr>
            <p:sp>
              <p:nvSpPr>
                <p:cNvPr id="5180" name="Google Shape;5180;p4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81" name="Google Shape;5181;p4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5182" name="Google Shape;5182;p46"/>
            <p:cNvGrpSpPr/>
            <p:nvPr/>
          </p:nvGrpSpPr>
          <p:grpSpPr>
            <a:xfrm>
              <a:off x="6738300" y="1193063"/>
              <a:ext cx="462153" cy="707634"/>
              <a:chOff x="6738300" y="1193063"/>
              <a:chExt cx="462153" cy="707634"/>
            </a:xfrm>
          </p:grpSpPr>
          <p:grpSp>
            <p:nvGrpSpPr>
              <p:cNvPr id="5183" name="Google Shape;5183;p46"/>
              <p:cNvGrpSpPr/>
              <p:nvPr/>
            </p:nvGrpSpPr>
            <p:grpSpPr>
              <a:xfrm>
                <a:off x="6915505" y="1193063"/>
                <a:ext cx="284947" cy="597387"/>
                <a:chOff x="6915505" y="1193063"/>
                <a:chExt cx="284947" cy="597387"/>
              </a:xfrm>
            </p:grpSpPr>
            <p:sp>
              <p:nvSpPr>
                <p:cNvPr id="5184" name="Google Shape;5184;p4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85" name="Google Shape;5185;p46"/>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5186" name="Google Shape;5186;p46"/>
              <p:cNvGrpSpPr/>
              <p:nvPr/>
            </p:nvGrpSpPr>
            <p:grpSpPr>
              <a:xfrm>
                <a:off x="6738300" y="1684725"/>
                <a:ext cx="230066" cy="215971"/>
                <a:chOff x="6738300" y="1684725"/>
                <a:chExt cx="230066" cy="215971"/>
              </a:xfrm>
            </p:grpSpPr>
            <p:sp>
              <p:nvSpPr>
                <p:cNvPr id="5187" name="Google Shape;5187;p46"/>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46"/>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192" name="Shape 5192"/>
        <p:cNvGrpSpPr/>
        <p:nvPr/>
      </p:nvGrpSpPr>
      <p:grpSpPr>
        <a:xfrm>
          <a:off x="0" y="0"/>
          <a:ext cx="0" cy="0"/>
          <a:chOff x="0" y="0"/>
          <a:chExt cx="0" cy="0"/>
        </a:xfrm>
      </p:grpSpPr>
      <p:grpSp>
        <p:nvGrpSpPr>
          <p:cNvPr id="5193" name="Google Shape;5193;p47"/>
          <p:cNvGrpSpPr/>
          <p:nvPr/>
        </p:nvGrpSpPr>
        <p:grpSpPr>
          <a:xfrm>
            <a:off x="821785" y="2307635"/>
            <a:ext cx="339235" cy="298186"/>
            <a:chOff x="898875" y="244725"/>
            <a:chExt cx="481800" cy="423500"/>
          </a:xfrm>
        </p:grpSpPr>
        <p:sp>
          <p:nvSpPr>
            <p:cNvPr id="5194" name="Google Shape;5194;p47"/>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95" name="Google Shape;5195;p47"/>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96" name="Google Shape;5196;p47"/>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97" name="Google Shape;5197;p47"/>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98" name="Google Shape;5198;p47"/>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99" name="Google Shape;5199;p47"/>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00" name="Google Shape;5200;p47"/>
          <p:cNvGrpSpPr/>
          <p:nvPr/>
        </p:nvGrpSpPr>
        <p:grpSpPr>
          <a:xfrm>
            <a:off x="1260167" y="2287103"/>
            <a:ext cx="298169" cy="339253"/>
            <a:chOff x="1529350" y="258825"/>
            <a:chExt cx="423475" cy="481825"/>
          </a:xfrm>
        </p:grpSpPr>
        <p:sp>
          <p:nvSpPr>
            <p:cNvPr id="5201" name="Google Shape;5201;p47"/>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02" name="Google Shape;5202;p47"/>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03" name="Google Shape;5203;p47"/>
          <p:cNvGrpSpPr/>
          <p:nvPr/>
        </p:nvGrpSpPr>
        <p:grpSpPr>
          <a:xfrm>
            <a:off x="2102437" y="2287102"/>
            <a:ext cx="298169" cy="339253"/>
            <a:chOff x="2707500" y="249400"/>
            <a:chExt cx="423475" cy="481825"/>
          </a:xfrm>
        </p:grpSpPr>
        <p:sp>
          <p:nvSpPr>
            <p:cNvPr id="5204" name="Google Shape;5204;p47"/>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05" name="Google Shape;5205;p47"/>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06" name="Google Shape;5206;p47"/>
          <p:cNvGrpSpPr/>
          <p:nvPr/>
        </p:nvGrpSpPr>
        <p:grpSpPr>
          <a:xfrm>
            <a:off x="2516052" y="2287428"/>
            <a:ext cx="305386" cy="338602"/>
            <a:chOff x="3300325" y="249875"/>
            <a:chExt cx="433725" cy="480900"/>
          </a:xfrm>
        </p:grpSpPr>
        <p:sp>
          <p:nvSpPr>
            <p:cNvPr id="5207" name="Google Shape;5207;p47"/>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08" name="Google Shape;5208;p47"/>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09" name="Google Shape;5209;p47"/>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0" name="Google Shape;5210;p47"/>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1" name="Google Shape;5211;p47"/>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2" name="Google Shape;5212;p47"/>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13" name="Google Shape;5213;p47"/>
          <p:cNvGrpSpPr/>
          <p:nvPr/>
        </p:nvGrpSpPr>
        <p:grpSpPr>
          <a:xfrm>
            <a:off x="1653142" y="2367273"/>
            <a:ext cx="340890" cy="178912"/>
            <a:chOff x="2084325" y="363300"/>
            <a:chExt cx="484150" cy="254100"/>
          </a:xfrm>
        </p:grpSpPr>
        <p:sp>
          <p:nvSpPr>
            <p:cNvPr id="5214" name="Google Shape;5214;p47"/>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5" name="Google Shape;5215;p47"/>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16" name="Google Shape;5216;p47"/>
          <p:cNvGrpSpPr/>
          <p:nvPr/>
        </p:nvGrpSpPr>
        <p:grpSpPr>
          <a:xfrm>
            <a:off x="2905137" y="2287349"/>
            <a:ext cx="352349" cy="338760"/>
            <a:chOff x="3854700" y="249750"/>
            <a:chExt cx="500425" cy="481125"/>
          </a:xfrm>
        </p:grpSpPr>
        <p:sp>
          <p:nvSpPr>
            <p:cNvPr id="5217" name="Google Shape;5217;p47"/>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8" name="Google Shape;5218;p47"/>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9" name="Google Shape;5219;p47"/>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0" name="Google Shape;5220;p47"/>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1" name="Google Shape;5221;p47"/>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2" name="Google Shape;5222;p47"/>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3" name="Google Shape;5223;p47"/>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4" name="Google Shape;5224;p47"/>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25" name="Google Shape;5225;p47"/>
          <p:cNvGrpSpPr/>
          <p:nvPr/>
        </p:nvGrpSpPr>
        <p:grpSpPr>
          <a:xfrm>
            <a:off x="3323126" y="2287349"/>
            <a:ext cx="352349" cy="338760"/>
            <a:chOff x="4447550" y="249750"/>
            <a:chExt cx="500425" cy="481125"/>
          </a:xfrm>
        </p:grpSpPr>
        <p:sp>
          <p:nvSpPr>
            <p:cNvPr id="5226" name="Google Shape;5226;p47"/>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7" name="Google Shape;5227;p47"/>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28" name="Google Shape;5228;p47"/>
          <p:cNvGrpSpPr/>
          <p:nvPr/>
        </p:nvGrpSpPr>
        <p:grpSpPr>
          <a:xfrm>
            <a:off x="3752328" y="2287102"/>
            <a:ext cx="339253" cy="339253"/>
            <a:chOff x="5049725" y="249400"/>
            <a:chExt cx="481825" cy="481825"/>
          </a:xfrm>
        </p:grpSpPr>
        <p:sp>
          <p:nvSpPr>
            <p:cNvPr id="5229" name="Google Shape;5229;p47"/>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0" name="Google Shape;5230;p47"/>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31" name="Google Shape;5231;p47"/>
          <p:cNvGrpSpPr/>
          <p:nvPr/>
        </p:nvGrpSpPr>
        <p:grpSpPr>
          <a:xfrm>
            <a:off x="4166269" y="2287102"/>
            <a:ext cx="339253" cy="339253"/>
            <a:chOff x="5660400" y="238125"/>
            <a:chExt cx="481825" cy="481825"/>
          </a:xfrm>
        </p:grpSpPr>
        <p:sp>
          <p:nvSpPr>
            <p:cNvPr id="5232" name="Google Shape;5232;p47"/>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3" name="Google Shape;5233;p47"/>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34" name="Google Shape;5234;p47"/>
          <p:cNvGrpSpPr/>
          <p:nvPr/>
        </p:nvGrpSpPr>
        <p:grpSpPr>
          <a:xfrm>
            <a:off x="4582955" y="2287102"/>
            <a:ext cx="339253" cy="339253"/>
            <a:chOff x="6235400" y="249400"/>
            <a:chExt cx="481825" cy="481825"/>
          </a:xfrm>
        </p:grpSpPr>
        <p:sp>
          <p:nvSpPr>
            <p:cNvPr id="5235" name="Google Shape;5235;p47"/>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6" name="Google Shape;5236;p47"/>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7" name="Google Shape;5237;p47"/>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8" name="Google Shape;5238;p47"/>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9" name="Google Shape;5239;p47"/>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40" name="Google Shape;5240;p47"/>
          <p:cNvGrpSpPr/>
          <p:nvPr/>
        </p:nvGrpSpPr>
        <p:grpSpPr>
          <a:xfrm>
            <a:off x="821301" y="2731810"/>
            <a:ext cx="340204" cy="298116"/>
            <a:chOff x="899850" y="871450"/>
            <a:chExt cx="483175" cy="423400"/>
          </a:xfrm>
        </p:grpSpPr>
        <p:sp>
          <p:nvSpPr>
            <p:cNvPr id="5241" name="Google Shape;5241;p47"/>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2" name="Google Shape;5242;p47"/>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3" name="Google Shape;5243;p47"/>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4" name="Google Shape;5244;p47"/>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245" name="Google Shape;5245;p47"/>
          <p:cNvSpPr/>
          <p:nvPr/>
        </p:nvSpPr>
        <p:spPr>
          <a:xfrm>
            <a:off x="1258100"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246" name="Google Shape;5246;p47"/>
          <p:cNvGrpSpPr/>
          <p:nvPr/>
        </p:nvGrpSpPr>
        <p:grpSpPr>
          <a:xfrm>
            <a:off x="1653301" y="2711232"/>
            <a:ext cx="340573" cy="339271"/>
            <a:chOff x="2085450" y="842250"/>
            <a:chExt cx="483700" cy="481850"/>
          </a:xfrm>
        </p:grpSpPr>
        <p:sp>
          <p:nvSpPr>
            <p:cNvPr id="5247" name="Google Shape;5247;p47"/>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8" name="Google Shape;5248;p47"/>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9" name="Google Shape;5249;p47"/>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50" name="Google Shape;5250;p47"/>
          <p:cNvGrpSpPr/>
          <p:nvPr/>
        </p:nvGrpSpPr>
        <p:grpSpPr>
          <a:xfrm>
            <a:off x="2081868" y="2711241"/>
            <a:ext cx="339306" cy="339253"/>
            <a:chOff x="2685825" y="840375"/>
            <a:chExt cx="481900" cy="481825"/>
          </a:xfrm>
        </p:grpSpPr>
        <p:sp>
          <p:nvSpPr>
            <p:cNvPr id="5251" name="Google Shape;5251;p47"/>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2" name="Google Shape;5252;p47"/>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53" name="Google Shape;5253;p47"/>
          <p:cNvGrpSpPr/>
          <p:nvPr/>
        </p:nvGrpSpPr>
        <p:grpSpPr>
          <a:xfrm>
            <a:off x="2493529" y="2710924"/>
            <a:ext cx="350431" cy="339887"/>
            <a:chOff x="3270675" y="841800"/>
            <a:chExt cx="497700" cy="482725"/>
          </a:xfrm>
        </p:grpSpPr>
        <p:sp>
          <p:nvSpPr>
            <p:cNvPr id="5254" name="Google Shape;5254;p47"/>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5" name="Google Shape;5255;p47"/>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6" name="Google Shape;5256;p47"/>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257" name="Google Shape;5257;p47"/>
          <p:cNvSpPr/>
          <p:nvPr/>
        </p:nvSpPr>
        <p:spPr>
          <a:xfrm>
            <a:off x="2911555"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258" name="Google Shape;5258;p47"/>
          <p:cNvGrpSpPr/>
          <p:nvPr/>
        </p:nvGrpSpPr>
        <p:grpSpPr>
          <a:xfrm>
            <a:off x="3329675" y="2731783"/>
            <a:ext cx="339253" cy="298169"/>
            <a:chOff x="4467200" y="877100"/>
            <a:chExt cx="481825" cy="423475"/>
          </a:xfrm>
        </p:grpSpPr>
        <p:sp>
          <p:nvSpPr>
            <p:cNvPr id="5259" name="Google Shape;5259;p47"/>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0" name="Google Shape;5260;p47"/>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1" name="Google Shape;5261;p47"/>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2" name="Google Shape;5262;p47"/>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63" name="Google Shape;5263;p47"/>
          <p:cNvGrpSpPr/>
          <p:nvPr/>
        </p:nvGrpSpPr>
        <p:grpSpPr>
          <a:xfrm>
            <a:off x="3744565" y="2711232"/>
            <a:ext cx="354778" cy="339271"/>
            <a:chOff x="5045500" y="842250"/>
            <a:chExt cx="503875" cy="481850"/>
          </a:xfrm>
        </p:grpSpPr>
        <p:sp>
          <p:nvSpPr>
            <p:cNvPr id="5264" name="Google Shape;5264;p47"/>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5" name="Google Shape;5265;p47"/>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66" name="Google Shape;5266;p47"/>
          <p:cNvGrpSpPr/>
          <p:nvPr/>
        </p:nvGrpSpPr>
        <p:grpSpPr>
          <a:xfrm>
            <a:off x="4167413" y="2737451"/>
            <a:ext cx="336965" cy="286833"/>
            <a:chOff x="5645200" y="879425"/>
            <a:chExt cx="478575" cy="407375"/>
          </a:xfrm>
        </p:grpSpPr>
        <p:sp>
          <p:nvSpPr>
            <p:cNvPr id="5267" name="Google Shape;5267;p47"/>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8" name="Google Shape;5268;p47"/>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9" name="Google Shape;5269;p47"/>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0" name="Google Shape;5270;p47"/>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1" name="Google Shape;5271;p47"/>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2" name="Google Shape;5272;p47"/>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73" name="Google Shape;5273;p47"/>
          <p:cNvGrpSpPr/>
          <p:nvPr/>
        </p:nvGrpSpPr>
        <p:grpSpPr>
          <a:xfrm>
            <a:off x="4603488" y="2711241"/>
            <a:ext cx="298186" cy="339253"/>
            <a:chOff x="6264525" y="842250"/>
            <a:chExt cx="423500" cy="481825"/>
          </a:xfrm>
        </p:grpSpPr>
        <p:sp>
          <p:nvSpPr>
            <p:cNvPr id="5274" name="Google Shape;5274;p47"/>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5" name="Google Shape;5275;p47"/>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6" name="Google Shape;5276;p47"/>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7" name="Google Shape;5277;p47"/>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8" name="Google Shape;5278;p47"/>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9" name="Google Shape;5279;p47"/>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0" name="Google Shape;5280;p47"/>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81" name="Google Shape;5281;p47"/>
          <p:cNvGrpSpPr/>
          <p:nvPr/>
        </p:nvGrpSpPr>
        <p:grpSpPr>
          <a:xfrm>
            <a:off x="821776" y="3125895"/>
            <a:ext cx="339253" cy="339253"/>
            <a:chOff x="900750" y="1436075"/>
            <a:chExt cx="481825" cy="481825"/>
          </a:xfrm>
        </p:grpSpPr>
        <p:sp>
          <p:nvSpPr>
            <p:cNvPr id="5282" name="Google Shape;5282;p47"/>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3" name="Google Shape;5283;p47"/>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4" name="Google Shape;5284;p47"/>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5" name="Google Shape;5285;p47"/>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86" name="Google Shape;5286;p47"/>
          <p:cNvGrpSpPr/>
          <p:nvPr/>
        </p:nvGrpSpPr>
        <p:grpSpPr>
          <a:xfrm>
            <a:off x="1239624" y="3186183"/>
            <a:ext cx="339253" cy="218676"/>
            <a:chOff x="1492675" y="1520750"/>
            <a:chExt cx="481825" cy="310575"/>
          </a:xfrm>
        </p:grpSpPr>
        <p:sp>
          <p:nvSpPr>
            <p:cNvPr id="5287" name="Google Shape;5287;p47"/>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8" name="Google Shape;5288;p47"/>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89" name="Google Shape;5289;p47"/>
          <p:cNvGrpSpPr/>
          <p:nvPr/>
        </p:nvGrpSpPr>
        <p:grpSpPr>
          <a:xfrm>
            <a:off x="1647421" y="3125877"/>
            <a:ext cx="352332" cy="339288"/>
            <a:chOff x="2071000" y="1435025"/>
            <a:chExt cx="500400" cy="481875"/>
          </a:xfrm>
        </p:grpSpPr>
        <p:sp>
          <p:nvSpPr>
            <p:cNvPr id="5290" name="Google Shape;5290;p47"/>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1" name="Google Shape;5291;p47"/>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2" name="Google Shape;5292;p47"/>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93" name="Google Shape;5293;p47"/>
          <p:cNvGrpSpPr/>
          <p:nvPr/>
        </p:nvGrpSpPr>
        <p:grpSpPr>
          <a:xfrm>
            <a:off x="2073509" y="3167747"/>
            <a:ext cx="351874" cy="297623"/>
            <a:chOff x="2678350" y="1464650"/>
            <a:chExt cx="499750" cy="422700"/>
          </a:xfrm>
        </p:grpSpPr>
        <p:sp>
          <p:nvSpPr>
            <p:cNvPr id="5294" name="Google Shape;5294;p47"/>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5" name="Google Shape;5295;p47"/>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6" name="Google Shape;5296;p47"/>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97" name="Google Shape;5297;p47"/>
          <p:cNvGrpSpPr/>
          <p:nvPr/>
        </p:nvGrpSpPr>
        <p:grpSpPr>
          <a:xfrm>
            <a:off x="2499118" y="3125895"/>
            <a:ext cx="339253" cy="339253"/>
            <a:chOff x="3271200" y="1435075"/>
            <a:chExt cx="481825" cy="481825"/>
          </a:xfrm>
        </p:grpSpPr>
        <p:sp>
          <p:nvSpPr>
            <p:cNvPr id="5298" name="Google Shape;5298;p47"/>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9" name="Google Shape;5299;p47"/>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00" name="Google Shape;5300;p47"/>
          <p:cNvGrpSpPr/>
          <p:nvPr/>
        </p:nvGrpSpPr>
        <p:grpSpPr>
          <a:xfrm>
            <a:off x="2909591" y="3125877"/>
            <a:ext cx="343442" cy="339288"/>
            <a:chOff x="3858100" y="1435075"/>
            <a:chExt cx="487775" cy="481875"/>
          </a:xfrm>
        </p:grpSpPr>
        <p:sp>
          <p:nvSpPr>
            <p:cNvPr id="5301" name="Google Shape;5301;p47"/>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2" name="Google Shape;5302;p47"/>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3" name="Google Shape;5303;p47"/>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4" name="Google Shape;5304;p47"/>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5" name="Google Shape;5305;p47"/>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06" name="Google Shape;5306;p47"/>
          <p:cNvGrpSpPr/>
          <p:nvPr/>
        </p:nvGrpSpPr>
        <p:grpSpPr>
          <a:xfrm>
            <a:off x="3329674" y="3125895"/>
            <a:ext cx="339253" cy="339253"/>
            <a:chOff x="4456875" y="1435075"/>
            <a:chExt cx="481825" cy="481825"/>
          </a:xfrm>
        </p:grpSpPr>
        <p:sp>
          <p:nvSpPr>
            <p:cNvPr id="5307" name="Google Shape;5307;p47"/>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8" name="Google Shape;5308;p47"/>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9" name="Google Shape;5309;p47"/>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0" name="Google Shape;5310;p47"/>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1" name="Google Shape;5311;p47"/>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2" name="Google Shape;5312;p47"/>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3" name="Google Shape;5313;p47"/>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4" name="Google Shape;5314;p47"/>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5" name="Google Shape;5315;p47"/>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6" name="Google Shape;5316;p47"/>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7" name="Google Shape;5317;p47"/>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8" name="Google Shape;5318;p47"/>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9" name="Google Shape;5319;p47"/>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0" name="Google Shape;5320;p47"/>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1" name="Google Shape;5321;p47"/>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2" name="Google Shape;5322;p47"/>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3" name="Google Shape;5323;p47"/>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4" name="Google Shape;5324;p47"/>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5" name="Google Shape;5325;p47"/>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26" name="Google Shape;5326;p47"/>
          <p:cNvGrpSpPr/>
          <p:nvPr/>
        </p:nvGrpSpPr>
        <p:grpSpPr>
          <a:xfrm>
            <a:off x="3750665" y="3125886"/>
            <a:ext cx="342580" cy="339271"/>
            <a:chOff x="5049725" y="1435050"/>
            <a:chExt cx="486550" cy="481850"/>
          </a:xfrm>
        </p:grpSpPr>
        <p:sp>
          <p:nvSpPr>
            <p:cNvPr id="5327" name="Google Shape;5327;p47"/>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8" name="Google Shape;5328;p47"/>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9" name="Google Shape;5329;p47"/>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0" name="Google Shape;5330;p47"/>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31" name="Google Shape;5331;p47"/>
          <p:cNvGrpSpPr/>
          <p:nvPr/>
        </p:nvGrpSpPr>
        <p:grpSpPr>
          <a:xfrm>
            <a:off x="4166216" y="3125895"/>
            <a:ext cx="339359" cy="339253"/>
            <a:chOff x="5642475" y="1435075"/>
            <a:chExt cx="481975" cy="481825"/>
          </a:xfrm>
        </p:grpSpPr>
        <p:sp>
          <p:nvSpPr>
            <p:cNvPr id="5332" name="Google Shape;5332;p47"/>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3" name="Google Shape;5333;p47"/>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4" name="Google Shape;5334;p47"/>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35" name="Google Shape;5335;p47"/>
          <p:cNvGrpSpPr/>
          <p:nvPr/>
        </p:nvGrpSpPr>
        <p:grpSpPr>
          <a:xfrm>
            <a:off x="4580702" y="3125886"/>
            <a:ext cx="343759" cy="339271"/>
            <a:chOff x="6232000" y="1435050"/>
            <a:chExt cx="488225" cy="481850"/>
          </a:xfrm>
        </p:grpSpPr>
        <p:sp>
          <p:nvSpPr>
            <p:cNvPr id="5336" name="Google Shape;5336;p47"/>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7" name="Google Shape;5337;p47"/>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8" name="Google Shape;5338;p47"/>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9" name="Google Shape;5339;p47"/>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0" name="Google Shape;5340;p47"/>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41" name="Google Shape;5341;p47"/>
          <p:cNvGrpSpPr/>
          <p:nvPr/>
        </p:nvGrpSpPr>
        <p:grpSpPr>
          <a:xfrm>
            <a:off x="841438" y="3539545"/>
            <a:ext cx="299929" cy="337792"/>
            <a:chOff x="924450" y="2028975"/>
            <a:chExt cx="425975" cy="479750"/>
          </a:xfrm>
        </p:grpSpPr>
        <p:sp>
          <p:nvSpPr>
            <p:cNvPr id="5342" name="Google Shape;5342;p47"/>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3" name="Google Shape;5343;p47"/>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4" name="Google Shape;5344;p47"/>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45" name="Google Shape;5345;p47"/>
          <p:cNvGrpSpPr/>
          <p:nvPr/>
        </p:nvGrpSpPr>
        <p:grpSpPr>
          <a:xfrm>
            <a:off x="1653934" y="3559347"/>
            <a:ext cx="339306" cy="298186"/>
            <a:chOff x="2085450" y="2057100"/>
            <a:chExt cx="481900" cy="423500"/>
          </a:xfrm>
        </p:grpSpPr>
        <p:sp>
          <p:nvSpPr>
            <p:cNvPr id="5346" name="Google Shape;5346;p47"/>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7" name="Google Shape;5347;p47"/>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8" name="Google Shape;5348;p47"/>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49" name="Google Shape;5349;p47"/>
          <p:cNvGrpSpPr/>
          <p:nvPr/>
        </p:nvGrpSpPr>
        <p:grpSpPr>
          <a:xfrm>
            <a:off x="2081868" y="3582592"/>
            <a:ext cx="339306" cy="251698"/>
            <a:chOff x="2678275" y="2090100"/>
            <a:chExt cx="481900" cy="357475"/>
          </a:xfrm>
        </p:grpSpPr>
        <p:sp>
          <p:nvSpPr>
            <p:cNvPr id="5350" name="Google Shape;5350;p47"/>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1" name="Google Shape;5351;p47"/>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2" name="Google Shape;5352;p47"/>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3" name="Google Shape;5353;p47"/>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4" name="Google Shape;5354;p47"/>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55" name="Google Shape;5355;p47"/>
          <p:cNvGrpSpPr/>
          <p:nvPr/>
        </p:nvGrpSpPr>
        <p:grpSpPr>
          <a:xfrm>
            <a:off x="2559072" y="3594790"/>
            <a:ext cx="219345" cy="227301"/>
            <a:chOff x="3357325" y="2093500"/>
            <a:chExt cx="311525" cy="322825"/>
          </a:xfrm>
        </p:grpSpPr>
        <p:sp>
          <p:nvSpPr>
            <p:cNvPr id="5356" name="Google Shape;5356;p47"/>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7" name="Google Shape;5357;p47"/>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8" name="Google Shape;5358;p47"/>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359" name="Google Shape;5359;p47"/>
          <p:cNvSpPr/>
          <p:nvPr/>
        </p:nvSpPr>
        <p:spPr>
          <a:xfrm>
            <a:off x="2914345"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360" name="Google Shape;5360;p47"/>
          <p:cNvGrpSpPr/>
          <p:nvPr/>
        </p:nvGrpSpPr>
        <p:grpSpPr>
          <a:xfrm>
            <a:off x="3353262" y="3538814"/>
            <a:ext cx="292078" cy="339253"/>
            <a:chOff x="4492800" y="2027925"/>
            <a:chExt cx="414825" cy="481825"/>
          </a:xfrm>
        </p:grpSpPr>
        <p:sp>
          <p:nvSpPr>
            <p:cNvPr id="5361" name="Google Shape;5361;p47"/>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2" name="Google Shape;5362;p47"/>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63" name="Google Shape;5363;p47"/>
          <p:cNvGrpSpPr/>
          <p:nvPr/>
        </p:nvGrpSpPr>
        <p:grpSpPr>
          <a:xfrm>
            <a:off x="3752354" y="3538805"/>
            <a:ext cx="339200" cy="339271"/>
            <a:chOff x="5049725" y="2027900"/>
            <a:chExt cx="481750" cy="481850"/>
          </a:xfrm>
        </p:grpSpPr>
        <p:sp>
          <p:nvSpPr>
            <p:cNvPr id="5364" name="Google Shape;5364;p47"/>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5" name="Google Shape;5365;p47"/>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6" name="Google Shape;5366;p47"/>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7" name="Google Shape;5367;p47"/>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8" name="Google Shape;5368;p47"/>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9" name="Google Shape;5369;p47"/>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0" name="Google Shape;5370;p47"/>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1" name="Google Shape;5371;p47"/>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72" name="Google Shape;5372;p47"/>
          <p:cNvGrpSpPr/>
          <p:nvPr/>
        </p:nvGrpSpPr>
        <p:grpSpPr>
          <a:xfrm>
            <a:off x="4225950" y="3538893"/>
            <a:ext cx="219890" cy="339095"/>
            <a:chOff x="5726350" y="2028150"/>
            <a:chExt cx="312300" cy="481600"/>
          </a:xfrm>
        </p:grpSpPr>
        <p:sp>
          <p:nvSpPr>
            <p:cNvPr id="5373" name="Google Shape;5373;p47"/>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4" name="Google Shape;5374;p47"/>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5" name="Google Shape;5375;p47"/>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76" name="Google Shape;5376;p47"/>
          <p:cNvGrpSpPr/>
          <p:nvPr/>
        </p:nvGrpSpPr>
        <p:grpSpPr>
          <a:xfrm>
            <a:off x="4586141" y="3542000"/>
            <a:ext cx="332881" cy="332881"/>
            <a:chOff x="6239925" y="2032450"/>
            <a:chExt cx="472775" cy="472775"/>
          </a:xfrm>
        </p:grpSpPr>
        <p:sp>
          <p:nvSpPr>
            <p:cNvPr id="5377" name="Google Shape;5377;p47"/>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8" name="Google Shape;5378;p47"/>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79" name="Google Shape;5379;p47"/>
          <p:cNvGrpSpPr/>
          <p:nvPr/>
        </p:nvGrpSpPr>
        <p:grpSpPr>
          <a:xfrm>
            <a:off x="5035233" y="2364092"/>
            <a:ext cx="334641" cy="185425"/>
            <a:chOff x="903075" y="2730000"/>
            <a:chExt cx="475275" cy="263350"/>
          </a:xfrm>
        </p:grpSpPr>
        <p:sp>
          <p:nvSpPr>
            <p:cNvPr id="5380" name="Google Shape;5380;p47"/>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1" name="Google Shape;5381;p47"/>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2" name="Google Shape;5382;p47"/>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83" name="Google Shape;5383;p47"/>
          <p:cNvGrpSpPr/>
          <p:nvPr/>
        </p:nvGrpSpPr>
        <p:grpSpPr>
          <a:xfrm>
            <a:off x="1239624" y="3538814"/>
            <a:ext cx="339253" cy="339253"/>
            <a:chOff x="1492675" y="2027925"/>
            <a:chExt cx="481825" cy="481825"/>
          </a:xfrm>
        </p:grpSpPr>
        <p:sp>
          <p:nvSpPr>
            <p:cNvPr id="5384" name="Google Shape;5384;p47"/>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5" name="Google Shape;5385;p47"/>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6" name="Google Shape;5386;p47"/>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7" name="Google Shape;5387;p47"/>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8" name="Google Shape;5388;p47"/>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89" name="Google Shape;5389;p47"/>
          <p:cNvGrpSpPr/>
          <p:nvPr/>
        </p:nvGrpSpPr>
        <p:grpSpPr>
          <a:xfrm>
            <a:off x="5466000" y="2287178"/>
            <a:ext cx="339253" cy="339253"/>
            <a:chOff x="1492675" y="2620775"/>
            <a:chExt cx="481825" cy="481825"/>
          </a:xfrm>
        </p:grpSpPr>
        <p:sp>
          <p:nvSpPr>
            <p:cNvPr id="5390" name="Google Shape;5390;p47"/>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1" name="Google Shape;5391;p47"/>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392" name="Google Shape;5392;p47"/>
          <p:cNvSpPr/>
          <p:nvPr/>
        </p:nvSpPr>
        <p:spPr>
          <a:xfrm>
            <a:off x="5865948"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393" name="Google Shape;5393;p47"/>
          <p:cNvGrpSpPr/>
          <p:nvPr/>
        </p:nvGrpSpPr>
        <p:grpSpPr>
          <a:xfrm>
            <a:off x="6289754" y="2303161"/>
            <a:ext cx="333585" cy="307287"/>
            <a:chOff x="2682350" y="2643425"/>
            <a:chExt cx="473775" cy="436425"/>
          </a:xfrm>
        </p:grpSpPr>
        <p:sp>
          <p:nvSpPr>
            <p:cNvPr id="5394" name="Google Shape;5394;p47"/>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5" name="Google Shape;5395;p47"/>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6" name="Google Shape;5396;p47"/>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7" name="Google Shape;5397;p47"/>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8" name="Google Shape;5398;p47"/>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9" name="Google Shape;5399;p47"/>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0" name="Google Shape;5400;p47"/>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01" name="Google Shape;5401;p47"/>
          <p:cNvGrpSpPr/>
          <p:nvPr/>
        </p:nvGrpSpPr>
        <p:grpSpPr>
          <a:xfrm>
            <a:off x="6755243" y="2287178"/>
            <a:ext cx="238531" cy="339253"/>
            <a:chOff x="3342725" y="2620775"/>
            <a:chExt cx="338775" cy="481825"/>
          </a:xfrm>
        </p:grpSpPr>
        <p:sp>
          <p:nvSpPr>
            <p:cNvPr id="5402" name="Google Shape;5402;p47"/>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3" name="Google Shape;5403;p47"/>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4" name="Google Shape;5404;p47"/>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05" name="Google Shape;5405;p47"/>
          <p:cNvGrpSpPr/>
          <p:nvPr/>
        </p:nvGrpSpPr>
        <p:grpSpPr>
          <a:xfrm>
            <a:off x="7148994" y="2287178"/>
            <a:ext cx="278296" cy="339253"/>
            <a:chOff x="3907325" y="2620775"/>
            <a:chExt cx="395250" cy="481825"/>
          </a:xfrm>
        </p:grpSpPr>
        <p:sp>
          <p:nvSpPr>
            <p:cNvPr id="5406" name="Google Shape;5406;p47"/>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7" name="Google Shape;5407;p47"/>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8" name="Google Shape;5408;p47"/>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9" name="Google Shape;5409;p47"/>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10" name="Google Shape;5410;p47"/>
          <p:cNvGrpSpPr/>
          <p:nvPr/>
        </p:nvGrpSpPr>
        <p:grpSpPr>
          <a:xfrm>
            <a:off x="7542181" y="2297783"/>
            <a:ext cx="339253" cy="318042"/>
            <a:chOff x="4456875" y="2635825"/>
            <a:chExt cx="481825" cy="451700"/>
          </a:xfrm>
        </p:grpSpPr>
        <p:sp>
          <p:nvSpPr>
            <p:cNvPr id="5411" name="Google Shape;5411;p47"/>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2" name="Google Shape;5412;p47"/>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3" name="Google Shape;5413;p47"/>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4" name="Google Shape;5414;p47"/>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5" name="Google Shape;5415;p47"/>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6" name="Google Shape;5416;p47"/>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17" name="Google Shape;5417;p47"/>
          <p:cNvGrpSpPr/>
          <p:nvPr/>
        </p:nvGrpSpPr>
        <p:grpSpPr>
          <a:xfrm>
            <a:off x="7967105" y="2297783"/>
            <a:ext cx="339253" cy="318042"/>
            <a:chOff x="5049725" y="2635825"/>
            <a:chExt cx="481825" cy="451700"/>
          </a:xfrm>
        </p:grpSpPr>
        <p:sp>
          <p:nvSpPr>
            <p:cNvPr id="5418" name="Google Shape;5418;p47"/>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9" name="Google Shape;5419;p47"/>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0" name="Google Shape;5420;p47"/>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21" name="Google Shape;5421;p47"/>
          <p:cNvGrpSpPr/>
          <p:nvPr/>
        </p:nvGrpSpPr>
        <p:grpSpPr>
          <a:xfrm>
            <a:off x="2211475" y="3952243"/>
            <a:ext cx="338566" cy="338373"/>
            <a:chOff x="5643000" y="2621375"/>
            <a:chExt cx="480850" cy="480575"/>
          </a:xfrm>
        </p:grpSpPr>
        <p:sp>
          <p:nvSpPr>
            <p:cNvPr id="5422" name="Google Shape;5422;p47"/>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3" name="Google Shape;5423;p47"/>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4" name="Google Shape;5424;p47"/>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5" name="Google Shape;5425;p47"/>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6" name="Google Shape;5426;p47"/>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7" name="Google Shape;5427;p47"/>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8" name="Google Shape;5428;p47"/>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29" name="Google Shape;5429;p47"/>
          <p:cNvGrpSpPr/>
          <p:nvPr/>
        </p:nvGrpSpPr>
        <p:grpSpPr>
          <a:xfrm>
            <a:off x="4032695" y="3951803"/>
            <a:ext cx="339359" cy="339253"/>
            <a:chOff x="6235250" y="2620775"/>
            <a:chExt cx="481975" cy="481825"/>
          </a:xfrm>
        </p:grpSpPr>
        <p:sp>
          <p:nvSpPr>
            <p:cNvPr id="5430" name="Google Shape;5430;p47"/>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1" name="Google Shape;5431;p47"/>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2" name="Google Shape;5432;p47"/>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3" name="Google Shape;5433;p47"/>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4" name="Google Shape;5434;p47"/>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435" name="Google Shape;5435;p47"/>
          <p:cNvSpPr/>
          <p:nvPr/>
        </p:nvSpPr>
        <p:spPr>
          <a:xfrm>
            <a:off x="5030010"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436" name="Google Shape;5436;p47"/>
          <p:cNvGrpSpPr/>
          <p:nvPr/>
        </p:nvGrpSpPr>
        <p:grpSpPr>
          <a:xfrm>
            <a:off x="5465078" y="2711317"/>
            <a:ext cx="341101" cy="339253"/>
            <a:chOff x="1535000" y="3223325"/>
            <a:chExt cx="484450" cy="481825"/>
          </a:xfrm>
        </p:grpSpPr>
        <p:sp>
          <p:nvSpPr>
            <p:cNvPr id="5437" name="Google Shape;5437;p47"/>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8" name="Google Shape;5438;p47"/>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9" name="Google Shape;5439;p47"/>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40" name="Google Shape;5440;p47"/>
          <p:cNvGrpSpPr/>
          <p:nvPr/>
        </p:nvGrpSpPr>
        <p:grpSpPr>
          <a:xfrm>
            <a:off x="5872645" y="2746618"/>
            <a:ext cx="339253" cy="268649"/>
            <a:chOff x="2085525" y="3263750"/>
            <a:chExt cx="481825" cy="381550"/>
          </a:xfrm>
        </p:grpSpPr>
        <p:sp>
          <p:nvSpPr>
            <p:cNvPr id="5441" name="Google Shape;5441;p47"/>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2" name="Google Shape;5442;p47"/>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443" name="Google Shape;5443;p47"/>
          <p:cNvSpPr/>
          <p:nvPr/>
        </p:nvSpPr>
        <p:spPr>
          <a:xfrm>
            <a:off x="6286830"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444" name="Google Shape;5444;p47"/>
          <p:cNvGrpSpPr/>
          <p:nvPr/>
        </p:nvGrpSpPr>
        <p:grpSpPr>
          <a:xfrm>
            <a:off x="6704407" y="2711308"/>
            <a:ext cx="340204" cy="339271"/>
            <a:chOff x="3270450" y="3213625"/>
            <a:chExt cx="483175" cy="481850"/>
          </a:xfrm>
        </p:grpSpPr>
        <p:sp>
          <p:nvSpPr>
            <p:cNvPr id="5445" name="Google Shape;5445;p47"/>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6" name="Google Shape;5446;p47"/>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47" name="Google Shape;5447;p47"/>
          <p:cNvGrpSpPr/>
          <p:nvPr/>
        </p:nvGrpSpPr>
        <p:grpSpPr>
          <a:xfrm>
            <a:off x="7203676" y="2711317"/>
            <a:ext cx="168931" cy="339253"/>
            <a:chOff x="3984950" y="3213600"/>
            <a:chExt cx="239925" cy="481825"/>
          </a:xfrm>
        </p:grpSpPr>
        <p:sp>
          <p:nvSpPr>
            <p:cNvPr id="5448" name="Google Shape;5448;p47"/>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9" name="Google Shape;5449;p47"/>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450" name="Google Shape;5450;p47"/>
          <p:cNvSpPr/>
          <p:nvPr/>
        </p:nvSpPr>
        <p:spPr>
          <a:xfrm>
            <a:off x="7542004"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1" name="Google Shape;5451;p47"/>
          <p:cNvSpPr/>
          <p:nvPr/>
        </p:nvSpPr>
        <p:spPr>
          <a:xfrm>
            <a:off x="7966934"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452" name="Google Shape;5452;p47"/>
          <p:cNvGrpSpPr/>
          <p:nvPr/>
        </p:nvGrpSpPr>
        <p:grpSpPr>
          <a:xfrm>
            <a:off x="1736111" y="3981487"/>
            <a:ext cx="355218" cy="279880"/>
            <a:chOff x="5629975" y="3255775"/>
            <a:chExt cx="504500" cy="397500"/>
          </a:xfrm>
        </p:grpSpPr>
        <p:sp>
          <p:nvSpPr>
            <p:cNvPr id="5453" name="Google Shape;5453;p47"/>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4" name="Google Shape;5454;p47"/>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5" name="Google Shape;5455;p47"/>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6" name="Google Shape;5456;p47"/>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7" name="Google Shape;5457;p47"/>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58" name="Google Shape;5458;p47"/>
          <p:cNvGrpSpPr/>
          <p:nvPr/>
        </p:nvGrpSpPr>
        <p:grpSpPr>
          <a:xfrm>
            <a:off x="3572294" y="3981593"/>
            <a:ext cx="340256" cy="279669"/>
            <a:chOff x="6234950" y="3255925"/>
            <a:chExt cx="483250" cy="397200"/>
          </a:xfrm>
        </p:grpSpPr>
        <p:sp>
          <p:nvSpPr>
            <p:cNvPr id="5459" name="Google Shape;5459;p47"/>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0" name="Google Shape;5460;p47"/>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1" name="Google Shape;5461;p47"/>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2" name="Google Shape;5462;p47"/>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3" name="Google Shape;5463;p47"/>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4" name="Google Shape;5464;p47"/>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65" name="Google Shape;5465;p47"/>
          <p:cNvGrpSpPr/>
          <p:nvPr/>
        </p:nvGrpSpPr>
        <p:grpSpPr>
          <a:xfrm>
            <a:off x="5043532" y="3125970"/>
            <a:ext cx="318042" cy="339253"/>
            <a:chOff x="914900" y="3806450"/>
            <a:chExt cx="451700" cy="481825"/>
          </a:xfrm>
        </p:grpSpPr>
        <p:sp>
          <p:nvSpPr>
            <p:cNvPr id="5466" name="Google Shape;5466;p47"/>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7" name="Google Shape;5467;p47"/>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8" name="Google Shape;5468;p47"/>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9" name="Google Shape;5469;p47"/>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0" name="Google Shape;5470;p47"/>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71" name="Google Shape;5471;p47"/>
          <p:cNvGrpSpPr/>
          <p:nvPr/>
        </p:nvGrpSpPr>
        <p:grpSpPr>
          <a:xfrm>
            <a:off x="5462454" y="3125785"/>
            <a:ext cx="346347" cy="339623"/>
            <a:chOff x="1490050" y="3805975"/>
            <a:chExt cx="491900" cy="482350"/>
          </a:xfrm>
        </p:grpSpPr>
        <p:sp>
          <p:nvSpPr>
            <p:cNvPr id="5472" name="Google Shape;5472;p47"/>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3" name="Google Shape;5473;p47"/>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4" name="Google Shape;5474;p47"/>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5" name="Google Shape;5475;p47"/>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76" name="Google Shape;5476;p47"/>
          <p:cNvGrpSpPr/>
          <p:nvPr/>
        </p:nvGrpSpPr>
        <p:grpSpPr>
          <a:xfrm>
            <a:off x="5886322" y="3125970"/>
            <a:ext cx="311899" cy="339253"/>
            <a:chOff x="2104275" y="3806450"/>
            <a:chExt cx="442975" cy="481825"/>
          </a:xfrm>
        </p:grpSpPr>
        <p:sp>
          <p:nvSpPr>
            <p:cNvPr id="5477" name="Google Shape;5477;p47"/>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8" name="Google Shape;5478;p47"/>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79" name="Google Shape;5479;p47"/>
          <p:cNvGrpSpPr/>
          <p:nvPr/>
        </p:nvGrpSpPr>
        <p:grpSpPr>
          <a:xfrm>
            <a:off x="6309839" y="3125970"/>
            <a:ext cx="293416" cy="339253"/>
            <a:chOff x="2710875" y="3806450"/>
            <a:chExt cx="416725" cy="481825"/>
          </a:xfrm>
        </p:grpSpPr>
        <p:sp>
          <p:nvSpPr>
            <p:cNvPr id="5480" name="Google Shape;5480;p47"/>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1" name="Google Shape;5481;p47"/>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82" name="Google Shape;5482;p47"/>
          <p:cNvGrpSpPr/>
          <p:nvPr/>
        </p:nvGrpSpPr>
        <p:grpSpPr>
          <a:xfrm>
            <a:off x="6704883" y="3166412"/>
            <a:ext cx="339253" cy="258369"/>
            <a:chOff x="3271200" y="3863875"/>
            <a:chExt cx="481825" cy="366950"/>
          </a:xfrm>
        </p:grpSpPr>
        <p:sp>
          <p:nvSpPr>
            <p:cNvPr id="5483" name="Google Shape;5483;p47"/>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4" name="Google Shape;5484;p47"/>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85" name="Google Shape;5485;p47"/>
          <p:cNvGrpSpPr/>
          <p:nvPr/>
        </p:nvGrpSpPr>
        <p:grpSpPr>
          <a:xfrm>
            <a:off x="7140377" y="3126199"/>
            <a:ext cx="295528" cy="338795"/>
            <a:chOff x="3895050" y="3806775"/>
            <a:chExt cx="419725" cy="481175"/>
          </a:xfrm>
        </p:grpSpPr>
        <p:sp>
          <p:nvSpPr>
            <p:cNvPr id="5486" name="Google Shape;5486;p47"/>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7" name="Google Shape;5487;p47"/>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88" name="Google Shape;5488;p47"/>
          <p:cNvGrpSpPr/>
          <p:nvPr/>
        </p:nvGrpSpPr>
        <p:grpSpPr>
          <a:xfrm>
            <a:off x="7543659" y="3125979"/>
            <a:ext cx="336296" cy="339235"/>
            <a:chOff x="4464775" y="3806475"/>
            <a:chExt cx="477625" cy="481800"/>
          </a:xfrm>
        </p:grpSpPr>
        <p:sp>
          <p:nvSpPr>
            <p:cNvPr id="5489" name="Google Shape;5489;p47"/>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0" name="Google Shape;5490;p47"/>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1" name="Google Shape;5491;p47"/>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2" name="Google Shape;5492;p47"/>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3" name="Google Shape;5493;p47"/>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4" name="Google Shape;5494;p47"/>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95" name="Google Shape;5495;p47"/>
          <p:cNvGrpSpPr/>
          <p:nvPr/>
        </p:nvGrpSpPr>
        <p:grpSpPr>
          <a:xfrm>
            <a:off x="7967105" y="3125970"/>
            <a:ext cx="339253" cy="339253"/>
            <a:chOff x="5049725" y="3806450"/>
            <a:chExt cx="481825" cy="481825"/>
          </a:xfrm>
        </p:grpSpPr>
        <p:sp>
          <p:nvSpPr>
            <p:cNvPr id="5496" name="Google Shape;5496;p47"/>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7" name="Google Shape;5497;p47"/>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8" name="Google Shape;5498;p47"/>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99" name="Google Shape;5499;p47"/>
          <p:cNvGrpSpPr/>
          <p:nvPr/>
        </p:nvGrpSpPr>
        <p:grpSpPr>
          <a:xfrm>
            <a:off x="1276714" y="3951798"/>
            <a:ext cx="339253" cy="339253"/>
            <a:chOff x="5651375" y="3806450"/>
            <a:chExt cx="481825" cy="481825"/>
          </a:xfrm>
        </p:grpSpPr>
        <p:sp>
          <p:nvSpPr>
            <p:cNvPr id="5500" name="Google Shape;5500;p47"/>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1" name="Google Shape;5501;p47"/>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2" name="Google Shape;5502;p47"/>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3" name="Google Shape;5503;p47"/>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04" name="Google Shape;5504;p47"/>
          <p:cNvGrpSpPr/>
          <p:nvPr/>
        </p:nvGrpSpPr>
        <p:grpSpPr>
          <a:xfrm>
            <a:off x="3153646" y="3953787"/>
            <a:ext cx="298503" cy="335275"/>
            <a:chOff x="6264300" y="3809300"/>
            <a:chExt cx="423950" cy="476175"/>
          </a:xfrm>
        </p:grpSpPr>
        <p:sp>
          <p:nvSpPr>
            <p:cNvPr id="5505" name="Google Shape;5505;p47"/>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6" name="Google Shape;5506;p47"/>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7" name="Google Shape;5507;p47"/>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08" name="Google Shape;5508;p47"/>
          <p:cNvGrpSpPr/>
          <p:nvPr/>
        </p:nvGrpSpPr>
        <p:grpSpPr>
          <a:xfrm>
            <a:off x="5032267" y="3538881"/>
            <a:ext cx="340573" cy="339271"/>
            <a:chOff x="898875" y="4399275"/>
            <a:chExt cx="483700" cy="481850"/>
          </a:xfrm>
        </p:grpSpPr>
        <p:sp>
          <p:nvSpPr>
            <p:cNvPr id="5509" name="Google Shape;5509;p47"/>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0" name="Google Shape;5510;p47"/>
            <p:cNvSpPr/>
            <p:nvPr/>
          </p:nvSpPr>
          <p:spPr>
            <a:xfrm>
              <a:off x="1138025" y="4763350"/>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1" name="Google Shape;5511;p47"/>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2" name="Google Shape;5512;p47"/>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3" name="Google Shape;5513;p47"/>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4" name="Google Shape;5514;p47"/>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5" name="Google Shape;5515;p47"/>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6" name="Google Shape;5516;p47"/>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17" name="Google Shape;5517;p47"/>
          <p:cNvGrpSpPr/>
          <p:nvPr/>
        </p:nvGrpSpPr>
        <p:grpSpPr>
          <a:xfrm>
            <a:off x="5466000" y="3554133"/>
            <a:ext cx="339253" cy="308765"/>
            <a:chOff x="1492675" y="4420975"/>
            <a:chExt cx="481825" cy="438525"/>
          </a:xfrm>
        </p:grpSpPr>
        <p:sp>
          <p:nvSpPr>
            <p:cNvPr id="5518" name="Google Shape;5518;p47"/>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9" name="Google Shape;5519;p47"/>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0" name="Google Shape;5520;p47"/>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1" name="Google Shape;5521;p47"/>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2" name="Google Shape;5522;p47"/>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23" name="Google Shape;5523;p47"/>
          <p:cNvGrpSpPr/>
          <p:nvPr/>
        </p:nvGrpSpPr>
        <p:grpSpPr>
          <a:xfrm>
            <a:off x="5870982" y="3539558"/>
            <a:ext cx="342580" cy="337915"/>
            <a:chOff x="2084100" y="4400250"/>
            <a:chExt cx="486550" cy="479925"/>
          </a:xfrm>
        </p:grpSpPr>
        <p:sp>
          <p:nvSpPr>
            <p:cNvPr id="5524" name="Google Shape;5524;p47"/>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5" name="Google Shape;5525;p47"/>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6" name="Google Shape;5526;p47"/>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7" name="Google Shape;5527;p47"/>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8" name="Google Shape;5528;p47"/>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9" name="Google Shape;5529;p47"/>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30" name="Google Shape;5530;p47"/>
          <p:cNvGrpSpPr/>
          <p:nvPr/>
        </p:nvGrpSpPr>
        <p:grpSpPr>
          <a:xfrm>
            <a:off x="6307462" y="3538907"/>
            <a:ext cx="298169" cy="339218"/>
            <a:chOff x="2707950" y="4399325"/>
            <a:chExt cx="423475" cy="481775"/>
          </a:xfrm>
        </p:grpSpPr>
        <p:sp>
          <p:nvSpPr>
            <p:cNvPr id="5531" name="Google Shape;5531;p47"/>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2" name="Google Shape;5532;p47"/>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3" name="Google Shape;5533;p47"/>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4" name="Google Shape;5534;p47"/>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5" name="Google Shape;5535;p47"/>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6" name="Google Shape;5536;p47"/>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7" name="Google Shape;5537;p47"/>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8" name="Google Shape;5538;p47"/>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9" name="Google Shape;5539;p47"/>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0" name="Google Shape;5540;p47"/>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1" name="Google Shape;5541;p47"/>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2" name="Google Shape;5542;p47"/>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43" name="Google Shape;5543;p47"/>
          <p:cNvGrpSpPr/>
          <p:nvPr/>
        </p:nvGrpSpPr>
        <p:grpSpPr>
          <a:xfrm>
            <a:off x="6736981" y="3538881"/>
            <a:ext cx="275057" cy="339271"/>
            <a:chOff x="3330525" y="4399275"/>
            <a:chExt cx="390650" cy="481850"/>
          </a:xfrm>
        </p:grpSpPr>
        <p:sp>
          <p:nvSpPr>
            <p:cNvPr id="5544" name="Google Shape;5544;p47"/>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5" name="Google Shape;5545;p47"/>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6" name="Google Shape;5546;p47"/>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7" name="Google Shape;5547;p47"/>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8" name="Google Shape;5548;p47"/>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9" name="Google Shape;5549;p47"/>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0" name="Google Shape;5550;p47"/>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51" name="Google Shape;5551;p47"/>
          <p:cNvGrpSpPr/>
          <p:nvPr/>
        </p:nvGrpSpPr>
        <p:grpSpPr>
          <a:xfrm>
            <a:off x="7161510" y="3538890"/>
            <a:ext cx="253265" cy="339253"/>
            <a:chOff x="3938800" y="4399275"/>
            <a:chExt cx="359700" cy="481825"/>
          </a:xfrm>
        </p:grpSpPr>
        <p:sp>
          <p:nvSpPr>
            <p:cNvPr id="5552" name="Google Shape;5552;p47"/>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3" name="Google Shape;5553;p47"/>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4" name="Google Shape;5554;p47"/>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5" name="Google Shape;5555;p47"/>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6" name="Google Shape;5556;p47"/>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57" name="Google Shape;5557;p47"/>
          <p:cNvGrpSpPr/>
          <p:nvPr/>
        </p:nvGrpSpPr>
        <p:grpSpPr>
          <a:xfrm>
            <a:off x="7632288" y="3538890"/>
            <a:ext cx="159039" cy="339253"/>
            <a:chOff x="4584850" y="4399275"/>
            <a:chExt cx="225875" cy="481825"/>
          </a:xfrm>
        </p:grpSpPr>
        <p:sp>
          <p:nvSpPr>
            <p:cNvPr id="5558" name="Google Shape;5558;p47"/>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9" name="Google Shape;5559;p47"/>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560" name="Google Shape;5560;p47"/>
          <p:cNvSpPr/>
          <p:nvPr/>
        </p:nvSpPr>
        <p:spPr>
          <a:xfrm>
            <a:off x="7950424"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561" name="Google Shape;5561;p47"/>
          <p:cNvGrpSpPr/>
          <p:nvPr/>
        </p:nvGrpSpPr>
        <p:grpSpPr>
          <a:xfrm>
            <a:off x="817316" y="3951795"/>
            <a:ext cx="339253" cy="339253"/>
            <a:chOff x="5642550" y="4399275"/>
            <a:chExt cx="481825" cy="481825"/>
          </a:xfrm>
        </p:grpSpPr>
        <p:sp>
          <p:nvSpPr>
            <p:cNvPr id="5562" name="Google Shape;5562;p47"/>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3" name="Google Shape;5563;p47"/>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64" name="Google Shape;5564;p47"/>
          <p:cNvGrpSpPr/>
          <p:nvPr/>
        </p:nvGrpSpPr>
        <p:grpSpPr>
          <a:xfrm>
            <a:off x="2670186" y="3963703"/>
            <a:ext cx="363316" cy="315437"/>
            <a:chOff x="6218300" y="4416175"/>
            <a:chExt cx="516000" cy="448000"/>
          </a:xfrm>
        </p:grpSpPr>
        <p:sp>
          <p:nvSpPr>
            <p:cNvPr id="5565" name="Google Shape;5565;p47"/>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6" name="Google Shape;5566;p47"/>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7" name="Google Shape;5567;p47"/>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68" name="Google Shape;5568;p47"/>
          <p:cNvGrpSpPr/>
          <p:nvPr/>
        </p:nvGrpSpPr>
        <p:grpSpPr>
          <a:xfrm>
            <a:off x="5870391" y="3951792"/>
            <a:ext cx="339253" cy="339253"/>
            <a:chOff x="899850" y="4992125"/>
            <a:chExt cx="481825" cy="481825"/>
          </a:xfrm>
        </p:grpSpPr>
        <p:sp>
          <p:nvSpPr>
            <p:cNvPr id="5569" name="Google Shape;5569;p47"/>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0" name="Google Shape;5570;p47"/>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1" name="Google Shape;5571;p47"/>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72" name="Google Shape;5572;p47"/>
          <p:cNvGrpSpPr/>
          <p:nvPr/>
        </p:nvGrpSpPr>
        <p:grpSpPr>
          <a:xfrm>
            <a:off x="5410993" y="3951792"/>
            <a:ext cx="339253" cy="339253"/>
            <a:chOff x="1492675" y="4992125"/>
            <a:chExt cx="481825" cy="481825"/>
          </a:xfrm>
        </p:grpSpPr>
        <p:sp>
          <p:nvSpPr>
            <p:cNvPr id="5573" name="Google Shape;5573;p47"/>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4" name="Google Shape;5574;p47"/>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75" name="Google Shape;5575;p47"/>
          <p:cNvGrpSpPr/>
          <p:nvPr/>
        </p:nvGrpSpPr>
        <p:grpSpPr>
          <a:xfrm>
            <a:off x="4951595" y="3951792"/>
            <a:ext cx="339253" cy="339253"/>
            <a:chOff x="2085525" y="4992125"/>
            <a:chExt cx="481825" cy="481825"/>
          </a:xfrm>
        </p:grpSpPr>
        <p:sp>
          <p:nvSpPr>
            <p:cNvPr id="5576" name="Google Shape;5576;p47"/>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7" name="Google Shape;5577;p47"/>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78" name="Google Shape;5578;p47"/>
          <p:cNvGrpSpPr/>
          <p:nvPr/>
        </p:nvGrpSpPr>
        <p:grpSpPr>
          <a:xfrm>
            <a:off x="6789344" y="3951792"/>
            <a:ext cx="339253" cy="339253"/>
            <a:chOff x="2678350" y="4992125"/>
            <a:chExt cx="481825" cy="481825"/>
          </a:xfrm>
        </p:grpSpPr>
        <p:sp>
          <p:nvSpPr>
            <p:cNvPr id="5579" name="Google Shape;5579;p47"/>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0" name="Google Shape;5580;p47"/>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1" name="Google Shape;5581;p47"/>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82" name="Google Shape;5582;p47"/>
          <p:cNvGrpSpPr/>
          <p:nvPr/>
        </p:nvGrpSpPr>
        <p:grpSpPr>
          <a:xfrm>
            <a:off x="4492198" y="3951792"/>
            <a:ext cx="339253" cy="339253"/>
            <a:chOff x="3271200" y="4992125"/>
            <a:chExt cx="481825" cy="481825"/>
          </a:xfrm>
        </p:grpSpPr>
        <p:sp>
          <p:nvSpPr>
            <p:cNvPr id="5583" name="Google Shape;5583;p47"/>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4" name="Google Shape;5584;p47"/>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5" name="Google Shape;5585;p47"/>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86" name="Google Shape;5586;p47"/>
          <p:cNvGrpSpPr/>
          <p:nvPr/>
        </p:nvGrpSpPr>
        <p:grpSpPr>
          <a:xfrm>
            <a:off x="6329788" y="3952813"/>
            <a:ext cx="339411" cy="337211"/>
            <a:chOff x="5049575" y="4993600"/>
            <a:chExt cx="482050" cy="478925"/>
          </a:xfrm>
        </p:grpSpPr>
        <p:sp>
          <p:nvSpPr>
            <p:cNvPr id="5587" name="Google Shape;5587;p47"/>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8" name="Google Shape;5588;p47"/>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9" name="Google Shape;5589;p47"/>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90" name="Google Shape;5590;p47"/>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591" name="Google Shape;5591;p47"/>
          <p:cNvSpPr txBox="1"/>
          <p:nvPr/>
        </p:nvSpPr>
        <p:spPr>
          <a:xfrm>
            <a:off x="723400" y="1187975"/>
            <a:ext cx="76971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resize </a:t>
            </a:r>
            <a:r>
              <a:rPr lang="en"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change the stroke and fill color</a:t>
            </a:r>
            <a:r>
              <a:rPr lang="en" sz="1100">
                <a:solidFill>
                  <a:schemeClr val="lt1"/>
                </a:solidFill>
              </a:rPr>
              <a:t>; just select the icon and click on the </a:t>
            </a:r>
            <a:r>
              <a:rPr b="1" lang="en" sz="1100">
                <a:solidFill>
                  <a:schemeClr val="dk2"/>
                </a:solidFill>
              </a:rPr>
              <a:t>paint bucket/pen</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In Google Slides, you can also use </a:t>
            </a:r>
            <a:r>
              <a:rPr b="1" lang="en" sz="1100">
                <a:solidFill>
                  <a:schemeClr val="dk2"/>
                </a:solidFill>
                <a:uFill>
                  <a:noFill/>
                </a:uFill>
                <a:hlinkClick r:id="rId3">
                  <a:extLst>
                    <a:ext uri="{A12FA001-AC4F-418D-AE19-62706E023703}">
                      <ahyp:hlinkCl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5592" name="Google Shape;5592;p47"/>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...and our sets of editable icons</a:t>
            </a:r>
            <a:endParaRPr/>
          </a:p>
        </p:txBody>
      </p:sp>
      <p:grpSp>
        <p:nvGrpSpPr>
          <p:cNvPr id="5593" name="Google Shape;5593;p47"/>
          <p:cNvGrpSpPr/>
          <p:nvPr/>
        </p:nvGrpSpPr>
        <p:grpSpPr>
          <a:xfrm>
            <a:off x="7248742" y="3975375"/>
            <a:ext cx="195300" cy="343772"/>
            <a:chOff x="3999225" y="4364775"/>
            <a:chExt cx="195300" cy="343772"/>
          </a:xfrm>
        </p:grpSpPr>
        <p:grpSp>
          <p:nvGrpSpPr>
            <p:cNvPr id="5594" name="Google Shape;5594;p47"/>
            <p:cNvGrpSpPr/>
            <p:nvPr/>
          </p:nvGrpSpPr>
          <p:grpSpPr>
            <a:xfrm>
              <a:off x="4048568" y="4562577"/>
              <a:ext cx="97317" cy="145970"/>
              <a:chOff x="1529575" y="2222650"/>
              <a:chExt cx="203125" cy="304675"/>
            </a:xfrm>
          </p:grpSpPr>
          <p:sp>
            <p:nvSpPr>
              <p:cNvPr id="5595" name="Google Shape;5595;p47"/>
              <p:cNvSpPr/>
              <p:nvPr/>
            </p:nvSpPr>
            <p:spPr>
              <a:xfrm>
                <a:off x="1631125" y="2222650"/>
                <a:ext cx="25" cy="304675"/>
              </a:xfrm>
              <a:custGeom>
                <a:rect b="b" l="l" r="r" t="t"/>
                <a:pathLst>
                  <a:path extrusionOk="0" fill="none" h="12187" w="1">
                    <a:moveTo>
                      <a:pt x="1" y="1"/>
                    </a:moveTo>
                    <a:lnTo>
                      <a:pt x="1" y="12187"/>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47"/>
              <p:cNvSpPr/>
              <p:nvPr/>
            </p:nvSpPr>
            <p:spPr>
              <a:xfrm>
                <a:off x="1529575" y="2425750"/>
                <a:ext cx="203125" cy="25"/>
              </a:xfrm>
              <a:custGeom>
                <a:rect b="b" l="l" r="r" t="t"/>
                <a:pathLst>
                  <a:path extrusionOk="0" fill="none" h="1" w="8125">
                    <a:moveTo>
                      <a:pt x="1" y="1"/>
                    </a:moveTo>
                    <a:lnTo>
                      <a:pt x="8125" y="1"/>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7" name="Google Shape;5597;p47"/>
            <p:cNvGrpSpPr/>
            <p:nvPr/>
          </p:nvGrpSpPr>
          <p:grpSpPr>
            <a:xfrm>
              <a:off x="3999225" y="4364775"/>
              <a:ext cx="195300" cy="195300"/>
              <a:chOff x="3999225" y="4364775"/>
              <a:chExt cx="195300" cy="195300"/>
            </a:xfrm>
          </p:grpSpPr>
          <p:sp>
            <p:nvSpPr>
              <p:cNvPr id="5598" name="Google Shape;5598;p47"/>
              <p:cNvSpPr/>
              <p:nvPr/>
            </p:nvSpPr>
            <p:spPr>
              <a:xfrm>
                <a:off x="3999225" y="4364775"/>
                <a:ext cx="195300" cy="195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47"/>
              <p:cNvSpPr/>
              <p:nvPr/>
            </p:nvSpPr>
            <p:spPr>
              <a:xfrm>
                <a:off x="4029725" y="4395250"/>
                <a:ext cx="134400" cy="1344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0" name="Google Shape;5600;p47"/>
          <p:cNvGrpSpPr/>
          <p:nvPr/>
        </p:nvGrpSpPr>
        <p:grpSpPr>
          <a:xfrm>
            <a:off x="7564186" y="3991627"/>
            <a:ext cx="277088" cy="259611"/>
            <a:chOff x="4335888" y="4398114"/>
            <a:chExt cx="277088" cy="259611"/>
          </a:xfrm>
        </p:grpSpPr>
        <p:grpSp>
          <p:nvGrpSpPr>
            <p:cNvPr id="5601" name="Google Shape;5601;p47"/>
            <p:cNvGrpSpPr/>
            <p:nvPr/>
          </p:nvGrpSpPr>
          <p:grpSpPr>
            <a:xfrm>
              <a:off x="4335888" y="4462425"/>
              <a:ext cx="195300" cy="195300"/>
              <a:chOff x="4335888" y="4462425"/>
              <a:chExt cx="195300" cy="195300"/>
            </a:xfrm>
          </p:grpSpPr>
          <p:sp>
            <p:nvSpPr>
              <p:cNvPr id="5602" name="Google Shape;5602;p47"/>
              <p:cNvSpPr/>
              <p:nvPr/>
            </p:nvSpPr>
            <p:spPr>
              <a:xfrm>
                <a:off x="4335888" y="4462425"/>
                <a:ext cx="195300" cy="195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47"/>
              <p:cNvSpPr/>
              <p:nvPr/>
            </p:nvSpPr>
            <p:spPr>
              <a:xfrm>
                <a:off x="4366388" y="4492900"/>
                <a:ext cx="134400" cy="1344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4" name="Google Shape;5604;p47"/>
            <p:cNvGrpSpPr/>
            <p:nvPr/>
          </p:nvGrpSpPr>
          <p:grpSpPr>
            <a:xfrm>
              <a:off x="4509813" y="4398114"/>
              <a:ext cx="103162" cy="103198"/>
              <a:chOff x="2277975" y="2021700"/>
              <a:chExt cx="215325" cy="215400"/>
            </a:xfrm>
          </p:grpSpPr>
          <p:sp>
            <p:nvSpPr>
              <p:cNvPr id="5605" name="Google Shape;5605;p47"/>
              <p:cNvSpPr/>
              <p:nvPr/>
            </p:nvSpPr>
            <p:spPr>
              <a:xfrm>
                <a:off x="2277975" y="2026475"/>
                <a:ext cx="210650" cy="210625"/>
              </a:xfrm>
              <a:custGeom>
                <a:rect b="b" l="l" r="r" t="t"/>
                <a:pathLst>
                  <a:path extrusionOk="0" fill="none" h="8425" w="8426">
                    <a:moveTo>
                      <a:pt x="8425" y="0"/>
                    </a:moveTo>
                    <a:lnTo>
                      <a:pt x="1" y="8425"/>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47"/>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7" name="Google Shape;5607;p47"/>
          <p:cNvGrpSpPr/>
          <p:nvPr/>
        </p:nvGrpSpPr>
        <p:grpSpPr>
          <a:xfrm>
            <a:off x="7961419" y="4049613"/>
            <a:ext cx="392275" cy="195300"/>
            <a:chOff x="4752588" y="4440200"/>
            <a:chExt cx="392275" cy="195300"/>
          </a:xfrm>
        </p:grpSpPr>
        <p:grpSp>
          <p:nvGrpSpPr>
            <p:cNvPr id="5608" name="Google Shape;5608;p47"/>
            <p:cNvGrpSpPr/>
            <p:nvPr/>
          </p:nvGrpSpPr>
          <p:grpSpPr>
            <a:xfrm>
              <a:off x="4950384" y="4469728"/>
              <a:ext cx="194479" cy="136244"/>
              <a:chOff x="3163375" y="2175125"/>
              <a:chExt cx="405925" cy="284375"/>
            </a:xfrm>
          </p:grpSpPr>
          <p:sp>
            <p:nvSpPr>
              <p:cNvPr id="5609" name="Google Shape;5609;p47"/>
              <p:cNvSpPr/>
              <p:nvPr/>
            </p:nvSpPr>
            <p:spPr>
              <a:xfrm>
                <a:off x="3163375" y="2317300"/>
                <a:ext cx="389050" cy="25"/>
              </a:xfrm>
              <a:custGeom>
                <a:rect b="b" l="l" r="r" t="t"/>
                <a:pathLst>
                  <a:path extrusionOk="0" fill="none" h="1" w="15562">
                    <a:moveTo>
                      <a:pt x="15562" y="1"/>
                    </a:moveTo>
                    <a:lnTo>
                      <a:pt x="1" y="1"/>
                    </a:lnTo>
                  </a:path>
                </a:pathLst>
              </a:custGeom>
              <a:solidFill>
                <a:srgbClr val="869FB2"/>
              </a:solidFill>
              <a:ln cap="sq" cmpd="sng" w="19050">
                <a:solidFill>
                  <a:srgbClr val="869FB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47"/>
              <p:cNvSpPr/>
              <p:nvPr/>
            </p:nvSpPr>
            <p:spPr>
              <a:xfrm>
                <a:off x="3299975" y="2175125"/>
                <a:ext cx="25" cy="284375"/>
              </a:xfrm>
              <a:custGeom>
                <a:rect b="b" l="l" r="r" t="t"/>
                <a:pathLst>
                  <a:path extrusionOk="0" fill="none" h="11375" w="1">
                    <a:moveTo>
                      <a:pt x="0" y="1"/>
                    </a:moveTo>
                    <a:lnTo>
                      <a:pt x="0" y="11374"/>
                    </a:lnTo>
                  </a:path>
                </a:pathLst>
              </a:custGeom>
              <a:solidFill>
                <a:srgbClr val="869FB2"/>
              </a:solidFill>
              <a:ln cap="rnd" cmpd="sng" w="19050">
                <a:solidFill>
                  <a:srgbClr val="869FB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47"/>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2" name="Google Shape;5612;p47"/>
            <p:cNvGrpSpPr/>
            <p:nvPr/>
          </p:nvGrpSpPr>
          <p:grpSpPr>
            <a:xfrm>
              <a:off x="4752588" y="4440200"/>
              <a:ext cx="195300" cy="195300"/>
              <a:chOff x="4335888" y="4462425"/>
              <a:chExt cx="195300" cy="195300"/>
            </a:xfrm>
          </p:grpSpPr>
          <p:sp>
            <p:nvSpPr>
              <p:cNvPr id="5613" name="Google Shape;5613;p47"/>
              <p:cNvSpPr/>
              <p:nvPr/>
            </p:nvSpPr>
            <p:spPr>
              <a:xfrm>
                <a:off x="4335888" y="4462425"/>
                <a:ext cx="195300" cy="195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47"/>
              <p:cNvSpPr/>
              <p:nvPr/>
            </p:nvSpPr>
            <p:spPr>
              <a:xfrm>
                <a:off x="4366388" y="4492900"/>
                <a:ext cx="134400" cy="1344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 name="Shape 137"/>
        <p:cNvGrpSpPr/>
        <p:nvPr/>
      </p:nvGrpSpPr>
      <p:grpSpPr>
        <a:xfrm>
          <a:off x="0" y="0"/>
          <a:ext cx="0" cy="0"/>
          <a:chOff x="0" y="0"/>
          <a:chExt cx="0" cy="0"/>
        </a:xfrm>
      </p:grpSpPr>
      <p:sp>
        <p:nvSpPr>
          <p:cNvPr id="138" name="Google Shape;138;p21"/>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This is a diagram</a:t>
            </a:r>
            <a:endParaRPr sz="2820"/>
          </a:p>
        </p:txBody>
      </p:sp>
      <p:grpSp>
        <p:nvGrpSpPr>
          <p:cNvPr id="139" name="Google Shape;139;p21"/>
          <p:cNvGrpSpPr/>
          <p:nvPr/>
        </p:nvGrpSpPr>
        <p:grpSpPr>
          <a:xfrm rot="1373230">
            <a:off x="3062550" y="1359855"/>
            <a:ext cx="3018370" cy="3018452"/>
            <a:chOff x="3211044" y="1550489"/>
            <a:chExt cx="2728090" cy="2728164"/>
          </a:xfrm>
        </p:grpSpPr>
        <p:sp>
          <p:nvSpPr>
            <p:cNvPr id="140" name="Google Shape;140;p21"/>
            <p:cNvSpPr/>
            <p:nvPr/>
          </p:nvSpPr>
          <p:spPr>
            <a:xfrm>
              <a:off x="3314620" y="3078126"/>
              <a:ext cx="1096939" cy="1096939"/>
            </a:xfrm>
            <a:custGeom>
              <a:rect b="b" l="l" r="r" t="t"/>
              <a:pathLst>
                <a:path extrusionOk="0" h="1015684" w="1015684">
                  <a:moveTo>
                    <a:pt x="801120" y="0"/>
                  </a:moveTo>
                  <a:lnTo>
                    <a:pt x="0" y="331821"/>
                  </a:lnTo>
                  <a:cubicBezTo>
                    <a:pt x="128046" y="640638"/>
                    <a:pt x="375046" y="887638"/>
                    <a:pt x="683863" y="1015684"/>
                  </a:cubicBezTo>
                  <a:lnTo>
                    <a:pt x="1015684" y="214564"/>
                  </a:lnTo>
                  <a:cubicBezTo>
                    <a:pt x="918784" y="174393"/>
                    <a:pt x="841292" y="96900"/>
                    <a:pt x="801120" y="0"/>
                  </a:cubicBezTo>
                  <a:close/>
                </a:path>
              </a:pathLst>
            </a:custGeom>
            <a:solidFill>
              <a:schemeClr val="accent4"/>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 name="Google Shape;141;p21"/>
            <p:cNvSpPr/>
            <p:nvPr/>
          </p:nvSpPr>
          <p:spPr>
            <a:xfrm>
              <a:off x="4052837" y="1550489"/>
              <a:ext cx="1044466" cy="968836"/>
            </a:xfrm>
            <a:custGeom>
              <a:rect b="b" l="l" r="r" t="t"/>
              <a:pathLst>
                <a:path extrusionOk="0" h="897070" w="967098">
                  <a:moveTo>
                    <a:pt x="483549" y="866942"/>
                  </a:moveTo>
                  <a:cubicBezTo>
                    <a:pt x="537292" y="866942"/>
                    <a:pt x="588524" y="877663"/>
                    <a:pt x="635278" y="897070"/>
                  </a:cubicBezTo>
                  <a:lnTo>
                    <a:pt x="967099" y="95950"/>
                  </a:lnTo>
                  <a:cubicBezTo>
                    <a:pt x="818152" y="34200"/>
                    <a:pt x="654821" y="0"/>
                    <a:pt x="483549" y="0"/>
                  </a:cubicBezTo>
                  <a:cubicBezTo>
                    <a:pt x="312278" y="0"/>
                    <a:pt x="148946" y="34132"/>
                    <a:pt x="0" y="95950"/>
                  </a:cubicBezTo>
                  <a:lnTo>
                    <a:pt x="331821" y="897070"/>
                  </a:lnTo>
                  <a:cubicBezTo>
                    <a:pt x="378575" y="877663"/>
                    <a:pt x="429807" y="866942"/>
                    <a:pt x="483549" y="866942"/>
                  </a:cubicBezTo>
                  <a:close/>
                </a:path>
              </a:pathLst>
            </a:custGeom>
            <a:solidFill>
              <a:schemeClr val="lt2"/>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 name="Google Shape;142;p21"/>
            <p:cNvSpPr/>
            <p:nvPr/>
          </p:nvSpPr>
          <p:spPr>
            <a:xfrm>
              <a:off x="4738680" y="1654139"/>
              <a:ext cx="1096939" cy="1096939"/>
            </a:xfrm>
            <a:custGeom>
              <a:rect b="b" l="l" r="r" t="t"/>
              <a:pathLst>
                <a:path extrusionOk="0" h="1015684" w="1015684">
                  <a:moveTo>
                    <a:pt x="214564" y="1015684"/>
                  </a:moveTo>
                  <a:lnTo>
                    <a:pt x="1015684" y="683863"/>
                  </a:lnTo>
                  <a:cubicBezTo>
                    <a:pt x="887638" y="375046"/>
                    <a:pt x="640638" y="128046"/>
                    <a:pt x="331821" y="0"/>
                  </a:cubicBezTo>
                  <a:lnTo>
                    <a:pt x="0" y="801120"/>
                  </a:lnTo>
                  <a:cubicBezTo>
                    <a:pt x="96900" y="841292"/>
                    <a:pt x="174393" y="918784"/>
                    <a:pt x="214564" y="1015684"/>
                  </a:cubicBezTo>
                  <a:close/>
                </a:path>
              </a:pathLst>
            </a:custGeom>
            <a:solidFill>
              <a:schemeClr val="dk2"/>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 name="Google Shape;143;p21"/>
            <p:cNvSpPr/>
            <p:nvPr/>
          </p:nvSpPr>
          <p:spPr>
            <a:xfrm>
              <a:off x="4970298" y="2392356"/>
              <a:ext cx="968836" cy="1044466"/>
            </a:xfrm>
            <a:custGeom>
              <a:rect b="b" l="l" r="r" t="t"/>
              <a:pathLst>
                <a:path extrusionOk="0" h="967098" w="897070">
                  <a:moveTo>
                    <a:pt x="801120" y="0"/>
                  </a:moveTo>
                  <a:lnTo>
                    <a:pt x="0" y="331821"/>
                  </a:lnTo>
                  <a:cubicBezTo>
                    <a:pt x="19407" y="378575"/>
                    <a:pt x="30129" y="429807"/>
                    <a:pt x="30129" y="483549"/>
                  </a:cubicBezTo>
                  <a:cubicBezTo>
                    <a:pt x="30129" y="537292"/>
                    <a:pt x="19407" y="588524"/>
                    <a:pt x="0" y="635278"/>
                  </a:cubicBezTo>
                  <a:lnTo>
                    <a:pt x="801120" y="967099"/>
                  </a:lnTo>
                  <a:cubicBezTo>
                    <a:pt x="862870" y="818152"/>
                    <a:pt x="897070" y="654821"/>
                    <a:pt x="897070" y="483549"/>
                  </a:cubicBezTo>
                  <a:cubicBezTo>
                    <a:pt x="897070" y="312278"/>
                    <a:pt x="862938" y="148946"/>
                    <a:pt x="801120" y="0"/>
                  </a:cubicBezTo>
                  <a:close/>
                </a:path>
              </a:pathLst>
            </a:custGeom>
            <a:solidFill>
              <a:schemeClr val="accent6"/>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 name="Google Shape;144;p21"/>
            <p:cNvSpPr/>
            <p:nvPr/>
          </p:nvSpPr>
          <p:spPr>
            <a:xfrm>
              <a:off x="4738680" y="3078126"/>
              <a:ext cx="1096939" cy="1096939"/>
            </a:xfrm>
            <a:custGeom>
              <a:rect b="b" l="l" r="r" t="t"/>
              <a:pathLst>
                <a:path extrusionOk="0" h="1015684" w="1015684">
                  <a:moveTo>
                    <a:pt x="214564" y="0"/>
                  </a:moveTo>
                  <a:cubicBezTo>
                    <a:pt x="174393" y="96900"/>
                    <a:pt x="96900" y="174393"/>
                    <a:pt x="0" y="214564"/>
                  </a:cubicBezTo>
                  <a:lnTo>
                    <a:pt x="331821" y="1015684"/>
                  </a:lnTo>
                  <a:cubicBezTo>
                    <a:pt x="640638" y="887638"/>
                    <a:pt x="887638" y="640638"/>
                    <a:pt x="1015684" y="331821"/>
                  </a:cubicBezTo>
                  <a:lnTo>
                    <a:pt x="214564" y="0"/>
                  </a:lnTo>
                  <a:close/>
                </a:path>
              </a:pathLst>
            </a:custGeom>
            <a:solidFill>
              <a:schemeClr val="accent1"/>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 name="Google Shape;145;p21"/>
            <p:cNvSpPr/>
            <p:nvPr/>
          </p:nvSpPr>
          <p:spPr>
            <a:xfrm>
              <a:off x="4052910" y="3309817"/>
              <a:ext cx="1044466" cy="968836"/>
            </a:xfrm>
            <a:custGeom>
              <a:rect b="b" l="l" r="r" t="t"/>
              <a:pathLst>
                <a:path extrusionOk="0" h="897070" w="967098">
                  <a:moveTo>
                    <a:pt x="635278" y="0"/>
                  </a:moveTo>
                  <a:cubicBezTo>
                    <a:pt x="588524" y="19407"/>
                    <a:pt x="537292" y="30129"/>
                    <a:pt x="483549" y="30129"/>
                  </a:cubicBezTo>
                  <a:cubicBezTo>
                    <a:pt x="429807" y="30129"/>
                    <a:pt x="378574" y="19407"/>
                    <a:pt x="331821" y="0"/>
                  </a:cubicBezTo>
                  <a:lnTo>
                    <a:pt x="0" y="801120"/>
                  </a:lnTo>
                  <a:cubicBezTo>
                    <a:pt x="148946" y="862870"/>
                    <a:pt x="312278" y="897070"/>
                    <a:pt x="483549" y="897070"/>
                  </a:cubicBezTo>
                  <a:cubicBezTo>
                    <a:pt x="654821" y="897070"/>
                    <a:pt x="818152" y="862938"/>
                    <a:pt x="967099" y="801120"/>
                  </a:cubicBezTo>
                  <a:lnTo>
                    <a:pt x="635278" y="0"/>
                  </a:lnTo>
                  <a:close/>
                </a:path>
              </a:pathLst>
            </a:custGeom>
            <a:solidFill>
              <a:schemeClr val="accent5"/>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 name="Google Shape;146;p21"/>
            <p:cNvSpPr/>
            <p:nvPr/>
          </p:nvSpPr>
          <p:spPr>
            <a:xfrm>
              <a:off x="3211044" y="2392356"/>
              <a:ext cx="968836" cy="1044466"/>
            </a:xfrm>
            <a:custGeom>
              <a:rect b="b" l="l" r="r" t="t"/>
              <a:pathLst>
                <a:path extrusionOk="0" h="967098" w="897070">
                  <a:moveTo>
                    <a:pt x="866942" y="483549"/>
                  </a:moveTo>
                  <a:cubicBezTo>
                    <a:pt x="866942" y="429807"/>
                    <a:pt x="877663" y="378575"/>
                    <a:pt x="897070" y="331821"/>
                  </a:cubicBezTo>
                  <a:lnTo>
                    <a:pt x="95950" y="0"/>
                  </a:lnTo>
                  <a:cubicBezTo>
                    <a:pt x="34200" y="148946"/>
                    <a:pt x="0" y="312278"/>
                    <a:pt x="0" y="483549"/>
                  </a:cubicBezTo>
                  <a:cubicBezTo>
                    <a:pt x="0" y="654821"/>
                    <a:pt x="34132" y="818152"/>
                    <a:pt x="95950" y="967099"/>
                  </a:cubicBezTo>
                  <a:lnTo>
                    <a:pt x="897070" y="635278"/>
                  </a:lnTo>
                  <a:cubicBezTo>
                    <a:pt x="877663" y="588524"/>
                    <a:pt x="866942" y="537292"/>
                    <a:pt x="866942" y="483549"/>
                  </a:cubicBezTo>
                  <a:close/>
                </a:path>
              </a:pathLst>
            </a:custGeom>
            <a:solidFill>
              <a:schemeClr val="accent3"/>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 name="Google Shape;147;p21"/>
            <p:cNvSpPr/>
            <p:nvPr/>
          </p:nvSpPr>
          <p:spPr>
            <a:xfrm>
              <a:off x="3314620" y="1654065"/>
              <a:ext cx="1096939" cy="1096939"/>
            </a:xfrm>
            <a:custGeom>
              <a:rect b="b" l="l" r="r" t="t"/>
              <a:pathLst>
                <a:path extrusionOk="0" h="1015684" w="1015684">
                  <a:moveTo>
                    <a:pt x="1015684" y="801120"/>
                  </a:moveTo>
                  <a:lnTo>
                    <a:pt x="683863" y="0"/>
                  </a:lnTo>
                  <a:cubicBezTo>
                    <a:pt x="375046" y="128046"/>
                    <a:pt x="128046" y="375046"/>
                    <a:pt x="0" y="683863"/>
                  </a:cubicBezTo>
                  <a:lnTo>
                    <a:pt x="801120" y="1015684"/>
                  </a:lnTo>
                  <a:cubicBezTo>
                    <a:pt x="841292" y="918784"/>
                    <a:pt x="918784" y="841292"/>
                    <a:pt x="1015684" y="801120"/>
                  </a:cubicBezTo>
                  <a:close/>
                </a:path>
              </a:pathLst>
            </a:custGeom>
            <a:solidFill>
              <a:schemeClr val="accent2"/>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48" name="Google Shape;148;p21"/>
          <p:cNvSpPr txBox="1"/>
          <p:nvPr/>
        </p:nvSpPr>
        <p:spPr>
          <a:xfrm>
            <a:off x="5732450" y="1324525"/>
            <a:ext cx="20088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Venus</a:t>
            </a:r>
            <a:endParaRPr sz="1600">
              <a:solidFill>
                <a:schemeClr val="dk1"/>
              </a:solidFill>
              <a:latin typeface="Figtree ExtraBold"/>
              <a:ea typeface="Figtree ExtraBold"/>
              <a:cs typeface="Figtree ExtraBold"/>
              <a:sym typeface="Figtree ExtraBold"/>
            </a:endParaRPr>
          </a:p>
        </p:txBody>
      </p:sp>
      <p:sp>
        <p:nvSpPr>
          <p:cNvPr id="149" name="Google Shape;149;p21"/>
          <p:cNvSpPr txBox="1"/>
          <p:nvPr/>
        </p:nvSpPr>
        <p:spPr>
          <a:xfrm>
            <a:off x="5732450" y="1528025"/>
            <a:ext cx="20088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Venus is very hot</a:t>
            </a:r>
            <a:endParaRPr sz="1200">
              <a:solidFill>
                <a:schemeClr val="dk1"/>
              </a:solidFill>
              <a:latin typeface="Nunito Sans"/>
              <a:ea typeface="Nunito Sans"/>
              <a:cs typeface="Nunito Sans"/>
              <a:sym typeface="Nunito Sans"/>
            </a:endParaRPr>
          </a:p>
        </p:txBody>
      </p:sp>
      <p:sp>
        <p:nvSpPr>
          <p:cNvPr id="150" name="Google Shape;150;p21"/>
          <p:cNvSpPr txBox="1"/>
          <p:nvPr/>
        </p:nvSpPr>
        <p:spPr>
          <a:xfrm>
            <a:off x="6428555" y="2133507"/>
            <a:ext cx="20088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Mars</a:t>
            </a:r>
            <a:endParaRPr sz="1600">
              <a:solidFill>
                <a:schemeClr val="dk1"/>
              </a:solidFill>
              <a:latin typeface="Figtree ExtraBold"/>
              <a:ea typeface="Figtree ExtraBold"/>
              <a:cs typeface="Figtree ExtraBold"/>
              <a:sym typeface="Figtree ExtraBold"/>
            </a:endParaRPr>
          </a:p>
        </p:txBody>
      </p:sp>
      <p:sp>
        <p:nvSpPr>
          <p:cNvPr id="151" name="Google Shape;151;p21"/>
          <p:cNvSpPr txBox="1"/>
          <p:nvPr/>
        </p:nvSpPr>
        <p:spPr>
          <a:xfrm>
            <a:off x="6428555" y="2337008"/>
            <a:ext cx="20088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Mars is a cold planet</a:t>
            </a:r>
            <a:endParaRPr sz="1200">
              <a:solidFill>
                <a:schemeClr val="dk1"/>
              </a:solidFill>
              <a:latin typeface="Nunito Sans"/>
              <a:ea typeface="Nunito Sans"/>
              <a:cs typeface="Nunito Sans"/>
              <a:sym typeface="Nunito Sans"/>
            </a:endParaRPr>
          </a:p>
        </p:txBody>
      </p:sp>
      <p:sp>
        <p:nvSpPr>
          <p:cNvPr id="152" name="Google Shape;152;p21"/>
          <p:cNvSpPr txBox="1"/>
          <p:nvPr/>
        </p:nvSpPr>
        <p:spPr>
          <a:xfrm>
            <a:off x="6428555" y="3145973"/>
            <a:ext cx="20088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Jupiter</a:t>
            </a:r>
            <a:endParaRPr sz="1600">
              <a:solidFill>
                <a:schemeClr val="dk1"/>
              </a:solidFill>
              <a:latin typeface="Figtree ExtraBold"/>
              <a:ea typeface="Figtree ExtraBold"/>
              <a:cs typeface="Figtree ExtraBold"/>
              <a:sym typeface="Figtree ExtraBold"/>
            </a:endParaRPr>
          </a:p>
        </p:txBody>
      </p:sp>
      <p:sp>
        <p:nvSpPr>
          <p:cNvPr id="153" name="Google Shape;153;p21"/>
          <p:cNvSpPr txBox="1"/>
          <p:nvPr/>
        </p:nvSpPr>
        <p:spPr>
          <a:xfrm>
            <a:off x="6428555" y="3349474"/>
            <a:ext cx="20088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Jupiter is a gas giant</a:t>
            </a:r>
            <a:endParaRPr sz="1200">
              <a:solidFill>
                <a:schemeClr val="dk1"/>
              </a:solidFill>
              <a:latin typeface="Nunito Sans"/>
              <a:ea typeface="Nunito Sans"/>
              <a:cs typeface="Nunito Sans"/>
              <a:sym typeface="Nunito Sans"/>
            </a:endParaRPr>
          </a:p>
        </p:txBody>
      </p:sp>
      <p:sp>
        <p:nvSpPr>
          <p:cNvPr id="154" name="Google Shape;154;p21"/>
          <p:cNvSpPr txBox="1"/>
          <p:nvPr/>
        </p:nvSpPr>
        <p:spPr>
          <a:xfrm>
            <a:off x="5732450" y="3954949"/>
            <a:ext cx="20088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Saturn</a:t>
            </a:r>
            <a:endParaRPr sz="1600">
              <a:solidFill>
                <a:schemeClr val="dk1"/>
              </a:solidFill>
              <a:latin typeface="Figtree ExtraBold"/>
              <a:ea typeface="Figtree ExtraBold"/>
              <a:cs typeface="Figtree ExtraBold"/>
              <a:sym typeface="Figtree ExtraBold"/>
            </a:endParaRPr>
          </a:p>
        </p:txBody>
      </p:sp>
      <p:sp>
        <p:nvSpPr>
          <p:cNvPr id="155" name="Google Shape;155;p21"/>
          <p:cNvSpPr txBox="1"/>
          <p:nvPr/>
        </p:nvSpPr>
        <p:spPr>
          <a:xfrm>
            <a:off x="5732450" y="4158450"/>
            <a:ext cx="20088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Saturn is a gas giant</a:t>
            </a:r>
            <a:endParaRPr sz="1200">
              <a:solidFill>
                <a:schemeClr val="dk1"/>
              </a:solidFill>
              <a:latin typeface="Nunito Sans"/>
              <a:ea typeface="Nunito Sans"/>
              <a:cs typeface="Nunito Sans"/>
              <a:sym typeface="Nunito Sans"/>
            </a:endParaRPr>
          </a:p>
        </p:txBody>
      </p:sp>
      <p:sp>
        <p:nvSpPr>
          <p:cNvPr id="156" name="Google Shape;156;p21"/>
          <p:cNvSpPr txBox="1"/>
          <p:nvPr/>
        </p:nvSpPr>
        <p:spPr>
          <a:xfrm>
            <a:off x="1384817" y="1324525"/>
            <a:ext cx="2011800" cy="299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Pluto</a:t>
            </a:r>
            <a:endParaRPr sz="1600">
              <a:solidFill>
                <a:schemeClr val="dk1"/>
              </a:solidFill>
              <a:latin typeface="Figtree ExtraBold"/>
              <a:ea typeface="Figtree ExtraBold"/>
              <a:cs typeface="Figtree ExtraBold"/>
              <a:sym typeface="Figtree ExtraBold"/>
            </a:endParaRPr>
          </a:p>
        </p:txBody>
      </p:sp>
      <p:sp>
        <p:nvSpPr>
          <p:cNvPr id="157" name="Google Shape;157;p21"/>
          <p:cNvSpPr txBox="1"/>
          <p:nvPr/>
        </p:nvSpPr>
        <p:spPr>
          <a:xfrm>
            <a:off x="1384817" y="1528025"/>
            <a:ext cx="2011800" cy="299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Pluto is a dwarf planet</a:t>
            </a:r>
            <a:endParaRPr sz="1200">
              <a:solidFill>
                <a:schemeClr val="dk1"/>
              </a:solidFill>
              <a:latin typeface="Nunito Sans"/>
              <a:ea typeface="Nunito Sans"/>
              <a:cs typeface="Nunito Sans"/>
              <a:sym typeface="Nunito Sans"/>
            </a:endParaRPr>
          </a:p>
        </p:txBody>
      </p:sp>
      <p:sp>
        <p:nvSpPr>
          <p:cNvPr id="158" name="Google Shape;158;p21"/>
          <p:cNvSpPr txBox="1"/>
          <p:nvPr/>
        </p:nvSpPr>
        <p:spPr>
          <a:xfrm>
            <a:off x="720000" y="2133507"/>
            <a:ext cx="2011800" cy="299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Neptune</a:t>
            </a:r>
            <a:endParaRPr sz="1600">
              <a:solidFill>
                <a:schemeClr val="dk1"/>
              </a:solidFill>
              <a:latin typeface="Figtree ExtraBold"/>
              <a:ea typeface="Figtree ExtraBold"/>
              <a:cs typeface="Figtree ExtraBold"/>
              <a:sym typeface="Figtree ExtraBold"/>
            </a:endParaRPr>
          </a:p>
        </p:txBody>
      </p:sp>
      <p:sp>
        <p:nvSpPr>
          <p:cNvPr id="159" name="Google Shape;159;p21"/>
          <p:cNvSpPr txBox="1"/>
          <p:nvPr/>
        </p:nvSpPr>
        <p:spPr>
          <a:xfrm>
            <a:off x="720000" y="2337008"/>
            <a:ext cx="2011800" cy="299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Neptune is an ice giant</a:t>
            </a:r>
            <a:endParaRPr sz="1200">
              <a:solidFill>
                <a:schemeClr val="dk1"/>
              </a:solidFill>
              <a:latin typeface="Nunito Sans"/>
              <a:ea typeface="Nunito Sans"/>
              <a:cs typeface="Nunito Sans"/>
              <a:sym typeface="Nunito Sans"/>
            </a:endParaRPr>
          </a:p>
        </p:txBody>
      </p:sp>
      <p:sp>
        <p:nvSpPr>
          <p:cNvPr id="160" name="Google Shape;160;p21"/>
          <p:cNvSpPr txBox="1"/>
          <p:nvPr/>
        </p:nvSpPr>
        <p:spPr>
          <a:xfrm>
            <a:off x="720000" y="3145973"/>
            <a:ext cx="2011800" cy="299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Earth</a:t>
            </a:r>
            <a:endParaRPr sz="1600">
              <a:solidFill>
                <a:schemeClr val="dk1"/>
              </a:solidFill>
              <a:latin typeface="Figtree ExtraBold"/>
              <a:ea typeface="Figtree ExtraBold"/>
              <a:cs typeface="Figtree ExtraBold"/>
              <a:sym typeface="Figtree ExtraBold"/>
            </a:endParaRPr>
          </a:p>
        </p:txBody>
      </p:sp>
      <p:sp>
        <p:nvSpPr>
          <p:cNvPr id="161" name="Google Shape;161;p21"/>
          <p:cNvSpPr txBox="1"/>
          <p:nvPr/>
        </p:nvSpPr>
        <p:spPr>
          <a:xfrm>
            <a:off x="720000" y="3349474"/>
            <a:ext cx="2011800" cy="299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We all live on Earth</a:t>
            </a:r>
            <a:endParaRPr sz="1200">
              <a:solidFill>
                <a:schemeClr val="dk1"/>
              </a:solidFill>
              <a:latin typeface="Nunito Sans"/>
              <a:ea typeface="Nunito Sans"/>
              <a:cs typeface="Nunito Sans"/>
              <a:sym typeface="Nunito Sans"/>
            </a:endParaRPr>
          </a:p>
        </p:txBody>
      </p:sp>
      <p:sp>
        <p:nvSpPr>
          <p:cNvPr id="162" name="Google Shape;162;p21"/>
          <p:cNvSpPr txBox="1"/>
          <p:nvPr/>
        </p:nvSpPr>
        <p:spPr>
          <a:xfrm>
            <a:off x="1384905" y="3954950"/>
            <a:ext cx="2011800" cy="299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Mercury</a:t>
            </a:r>
            <a:endParaRPr sz="1600">
              <a:solidFill>
                <a:schemeClr val="dk1"/>
              </a:solidFill>
              <a:latin typeface="Figtree ExtraBold"/>
              <a:ea typeface="Figtree ExtraBold"/>
              <a:cs typeface="Figtree ExtraBold"/>
              <a:sym typeface="Figtree ExtraBold"/>
            </a:endParaRPr>
          </a:p>
        </p:txBody>
      </p:sp>
      <p:sp>
        <p:nvSpPr>
          <p:cNvPr id="163" name="Google Shape;163;p21"/>
          <p:cNvSpPr txBox="1"/>
          <p:nvPr/>
        </p:nvSpPr>
        <p:spPr>
          <a:xfrm>
            <a:off x="1384905" y="4158450"/>
            <a:ext cx="2011800" cy="299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Mercury is a small planet</a:t>
            </a:r>
            <a:endParaRPr sz="1200">
              <a:solidFill>
                <a:schemeClr val="dk1"/>
              </a:solidFill>
              <a:latin typeface="Nunito Sans"/>
              <a:ea typeface="Nunito Sans"/>
              <a:cs typeface="Nunito Sans"/>
              <a:sym typeface="Nunito Sans"/>
            </a:endParaRPr>
          </a:p>
        </p:txBody>
      </p:sp>
      <p:sp>
        <p:nvSpPr>
          <p:cNvPr id="164" name="Google Shape;164;p21"/>
          <p:cNvSpPr/>
          <p:nvPr/>
        </p:nvSpPr>
        <p:spPr>
          <a:xfrm>
            <a:off x="4834880" y="1255425"/>
            <a:ext cx="572700" cy="5727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65" name="Google Shape;165;p21"/>
          <p:cNvSpPr/>
          <p:nvPr/>
        </p:nvSpPr>
        <p:spPr>
          <a:xfrm>
            <a:off x="5576725" y="2086554"/>
            <a:ext cx="572700" cy="572700"/>
          </a:xfrm>
          <a:prstGeom prst="ellipse">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66" name="Google Shape;166;p21"/>
          <p:cNvSpPr/>
          <p:nvPr/>
        </p:nvSpPr>
        <p:spPr>
          <a:xfrm>
            <a:off x="5576725" y="3116988"/>
            <a:ext cx="572700" cy="572700"/>
          </a:xfrm>
          <a:prstGeom prst="ellipse">
            <a:avLst/>
          </a:prstGeom>
          <a:solidFill>
            <a:schemeClr val="accent6"/>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67" name="Google Shape;167;p21"/>
          <p:cNvSpPr/>
          <p:nvPr/>
        </p:nvSpPr>
        <p:spPr>
          <a:xfrm>
            <a:off x="4834891" y="3898541"/>
            <a:ext cx="572700" cy="5727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68" name="Google Shape;168;p21"/>
          <p:cNvSpPr/>
          <p:nvPr/>
        </p:nvSpPr>
        <p:spPr>
          <a:xfrm>
            <a:off x="3740716" y="3898541"/>
            <a:ext cx="572700" cy="5727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69" name="Google Shape;169;p21"/>
          <p:cNvSpPr/>
          <p:nvPr/>
        </p:nvSpPr>
        <p:spPr>
          <a:xfrm>
            <a:off x="2938541" y="3116975"/>
            <a:ext cx="572700" cy="5727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70" name="Google Shape;170;p21"/>
          <p:cNvSpPr/>
          <p:nvPr/>
        </p:nvSpPr>
        <p:spPr>
          <a:xfrm>
            <a:off x="2938541" y="2086550"/>
            <a:ext cx="572700" cy="5727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71" name="Google Shape;171;p21"/>
          <p:cNvSpPr/>
          <p:nvPr/>
        </p:nvSpPr>
        <p:spPr>
          <a:xfrm>
            <a:off x="3740716" y="1255425"/>
            <a:ext cx="572700" cy="5727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172" name="Google Shape;172;p21"/>
          <p:cNvSpPr txBox="1"/>
          <p:nvPr/>
        </p:nvSpPr>
        <p:spPr>
          <a:xfrm>
            <a:off x="4088111" y="2663238"/>
            <a:ext cx="967800" cy="4002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000">
                <a:solidFill>
                  <a:schemeClr val="dk1"/>
                </a:solidFill>
                <a:latin typeface="Figtree ExtraBold"/>
                <a:ea typeface="Figtree ExtraBold"/>
                <a:cs typeface="Figtree ExtraBold"/>
                <a:sym typeface="Figtree ExtraBold"/>
              </a:rPr>
              <a:t>Ceres</a:t>
            </a:r>
            <a:endParaRPr sz="2000">
              <a:solidFill>
                <a:schemeClr val="dk1"/>
              </a:solidFill>
              <a:latin typeface="Figtree ExtraBold"/>
              <a:ea typeface="Figtree ExtraBold"/>
              <a:cs typeface="Figtree ExtraBold"/>
              <a:sym typeface="Figtree ExtraBold"/>
            </a:endParaRPr>
          </a:p>
        </p:txBody>
      </p:sp>
      <p:grpSp>
        <p:nvGrpSpPr>
          <p:cNvPr id="173" name="Google Shape;173;p21"/>
          <p:cNvGrpSpPr/>
          <p:nvPr/>
        </p:nvGrpSpPr>
        <p:grpSpPr>
          <a:xfrm>
            <a:off x="4982352" y="1402893"/>
            <a:ext cx="277757" cy="277757"/>
            <a:chOff x="8838940" y="665111"/>
            <a:chExt cx="658193" cy="658192"/>
          </a:xfrm>
        </p:grpSpPr>
        <p:sp>
          <p:nvSpPr>
            <p:cNvPr id="174" name="Google Shape;174;p21"/>
            <p:cNvSpPr/>
            <p:nvPr/>
          </p:nvSpPr>
          <p:spPr>
            <a:xfrm>
              <a:off x="8838940" y="846302"/>
              <a:ext cx="137147" cy="128516"/>
            </a:xfrm>
            <a:custGeom>
              <a:rect b="b" l="l" r="r" t="t"/>
              <a:pathLst>
                <a:path extrusionOk="0" h="128516" w="137147">
                  <a:moveTo>
                    <a:pt x="118616" y="128516"/>
                  </a:moveTo>
                  <a:cubicBezTo>
                    <a:pt x="120837" y="104019"/>
                    <a:pt x="127247" y="80664"/>
                    <a:pt x="137147" y="59276"/>
                  </a:cubicBezTo>
                  <a:lnTo>
                    <a:pt x="34398" y="0"/>
                  </a:lnTo>
                  <a:cubicBezTo>
                    <a:pt x="14788" y="39031"/>
                    <a:pt x="2666" y="82504"/>
                    <a:pt x="0" y="128516"/>
                  </a:cubicBezTo>
                  <a:lnTo>
                    <a:pt x="118552" y="12851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 name="Google Shape;175;p21"/>
            <p:cNvSpPr/>
            <p:nvPr/>
          </p:nvSpPr>
          <p:spPr>
            <a:xfrm>
              <a:off x="9020576" y="665111"/>
              <a:ext cx="128516" cy="137147"/>
            </a:xfrm>
            <a:custGeom>
              <a:rect b="b" l="l" r="r" t="t"/>
              <a:pathLst>
                <a:path extrusionOk="0" h="137147" w="128516">
                  <a:moveTo>
                    <a:pt x="59277" y="137147"/>
                  </a:moveTo>
                  <a:cubicBezTo>
                    <a:pt x="80664" y="127247"/>
                    <a:pt x="103955" y="120837"/>
                    <a:pt x="128516" y="118616"/>
                  </a:cubicBezTo>
                  <a:lnTo>
                    <a:pt x="128516" y="0"/>
                  </a:lnTo>
                  <a:cubicBezTo>
                    <a:pt x="82504" y="2666"/>
                    <a:pt x="39031" y="14724"/>
                    <a:pt x="0" y="34398"/>
                  </a:cubicBezTo>
                  <a:lnTo>
                    <a:pt x="59277" y="13714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 name="Google Shape;176;p21"/>
            <p:cNvSpPr/>
            <p:nvPr/>
          </p:nvSpPr>
          <p:spPr>
            <a:xfrm>
              <a:off x="9187615" y="665111"/>
              <a:ext cx="128516" cy="137147"/>
            </a:xfrm>
            <a:custGeom>
              <a:rect b="b" l="l" r="r" t="t"/>
              <a:pathLst>
                <a:path extrusionOk="0" h="137147" w="128516">
                  <a:moveTo>
                    <a:pt x="69240" y="137147"/>
                  </a:moveTo>
                  <a:lnTo>
                    <a:pt x="128516" y="34398"/>
                  </a:lnTo>
                  <a:cubicBezTo>
                    <a:pt x="89485" y="14787"/>
                    <a:pt x="46012" y="2666"/>
                    <a:pt x="0" y="0"/>
                  </a:cubicBezTo>
                  <a:lnTo>
                    <a:pt x="0" y="118552"/>
                  </a:lnTo>
                  <a:cubicBezTo>
                    <a:pt x="24497" y="120773"/>
                    <a:pt x="47852" y="127183"/>
                    <a:pt x="69240" y="13708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 name="Google Shape;177;p21"/>
            <p:cNvSpPr/>
            <p:nvPr/>
          </p:nvSpPr>
          <p:spPr>
            <a:xfrm>
              <a:off x="9359922" y="846302"/>
              <a:ext cx="137147" cy="128516"/>
            </a:xfrm>
            <a:custGeom>
              <a:rect b="b" l="l" r="r" t="t"/>
              <a:pathLst>
                <a:path extrusionOk="0" h="128516" w="137147">
                  <a:moveTo>
                    <a:pt x="18595" y="128516"/>
                  </a:moveTo>
                  <a:lnTo>
                    <a:pt x="137147" y="128516"/>
                  </a:lnTo>
                  <a:cubicBezTo>
                    <a:pt x="134481" y="82504"/>
                    <a:pt x="122423" y="39031"/>
                    <a:pt x="102749" y="0"/>
                  </a:cubicBezTo>
                  <a:lnTo>
                    <a:pt x="0" y="59276"/>
                  </a:lnTo>
                  <a:cubicBezTo>
                    <a:pt x="9900" y="80664"/>
                    <a:pt x="16310" y="103955"/>
                    <a:pt x="18531" y="12851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 name="Google Shape;178;p21"/>
            <p:cNvSpPr/>
            <p:nvPr/>
          </p:nvSpPr>
          <p:spPr>
            <a:xfrm>
              <a:off x="9020576" y="1186156"/>
              <a:ext cx="128516" cy="137147"/>
            </a:xfrm>
            <a:custGeom>
              <a:rect b="b" l="l" r="r" t="t"/>
              <a:pathLst>
                <a:path extrusionOk="0" h="137147" w="128516">
                  <a:moveTo>
                    <a:pt x="59277" y="0"/>
                  </a:moveTo>
                  <a:lnTo>
                    <a:pt x="0" y="102749"/>
                  </a:lnTo>
                  <a:cubicBezTo>
                    <a:pt x="39031" y="122360"/>
                    <a:pt x="82504" y="134482"/>
                    <a:pt x="128516" y="137147"/>
                  </a:cubicBezTo>
                  <a:lnTo>
                    <a:pt x="128516" y="18595"/>
                  </a:lnTo>
                  <a:cubicBezTo>
                    <a:pt x="104019" y="16374"/>
                    <a:pt x="80664" y="9964"/>
                    <a:pt x="59277" y="63"/>
                  </a:cubicBezTo>
                  <a:lnTo>
                    <a:pt x="59277" y="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9" name="Google Shape;179;p21"/>
            <p:cNvSpPr/>
            <p:nvPr/>
          </p:nvSpPr>
          <p:spPr>
            <a:xfrm>
              <a:off x="8838940" y="1013341"/>
              <a:ext cx="137147" cy="128516"/>
            </a:xfrm>
            <a:custGeom>
              <a:rect b="b" l="l" r="r" t="t"/>
              <a:pathLst>
                <a:path extrusionOk="0" h="128516" w="137147">
                  <a:moveTo>
                    <a:pt x="118552" y="0"/>
                  </a:moveTo>
                  <a:lnTo>
                    <a:pt x="0" y="0"/>
                  </a:lnTo>
                  <a:cubicBezTo>
                    <a:pt x="2666" y="46012"/>
                    <a:pt x="14724" y="89485"/>
                    <a:pt x="34398" y="128516"/>
                  </a:cubicBezTo>
                  <a:lnTo>
                    <a:pt x="137147" y="69240"/>
                  </a:lnTo>
                  <a:cubicBezTo>
                    <a:pt x="127247" y="47852"/>
                    <a:pt x="120837" y="24561"/>
                    <a:pt x="11861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0" name="Google Shape;180;p21"/>
            <p:cNvSpPr/>
            <p:nvPr/>
          </p:nvSpPr>
          <p:spPr>
            <a:xfrm>
              <a:off x="8892695" y="1116154"/>
              <a:ext cx="153393" cy="153394"/>
            </a:xfrm>
            <a:custGeom>
              <a:rect b="b" l="l" r="r" t="t"/>
              <a:pathLst>
                <a:path extrusionOk="0" h="153394" w="153393">
                  <a:moveTo>
                    <a:pt x="94054" y="153394"/>
                  </a:moveTo>
                  <a:lnTo>
                    <a:pt x="153394" y="50645"/>
                  </a:lnTo>
                  <a:cubicBezTo>
                    <a:pt x="133783" y="36746"/>
                    <a:pt x="116648" y="19611"/>
                    <a:pt x="102749" y="0"/>
                  </a:cubicBezTo>
                  <a:lnTo>
                    <a:pt x="0" y="59340"/>
                  </a:lnTo>
                  <a:cubicBezTo>
                    <a:pt x="24624" y="96720"/>
                    <a:pt x="56674" y="128770"/>
                    <a:pt x="94054" y="153394"/>
                  </a:cubicBezTo>
                  <a:lnTo>
                    <a:pt x="94054" y="15339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 name="Google Shape;181;p21"/>
            <p:cNvSpPr/>
            <p:nvPr/>
          </p:nvSpPr>
          <p:spPr>
            <a:xfrm>
              <a:off x="8892695" y="718865"/>
              <a:ext cx="153393" cy="153394"/>
            </a:xfrm>
            <a:custGeom>
              <a:rect b="b" l="l" r="r" t="t"/>
              <a:pathLst>
                <a:path extrusionOk="0" h="153394" w="153393">
                  <a:moveTo>
                    <a:pt x="102749" y="153394"/>
                  </a:moveTo>
                  <a:cubicBezTo>
                    <a:pt x="116648" y="133784"/>
                    <a:pt x="133783" y="116648"/>
                    <a:pt x="153394" y="102749"/>
                  </a:cubicBezTo>
                  <a:lnTo>
                    <a:pt x="94054" y="0"/>
                  </a:lnTo>
                  <a:cubicBezTo>
                    <a:pt x="56674" y="24624"/>
                    <a:pt x="24624" y="56674"/>
                    <a:pt x="0" y="94055"/>
                  </a:cubicBezTo>
                  <a:lnTo>
                    <a:pt x="102749" y="15339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 name="Google Shape;182;p21"/>
            <p:cNvSpPr/>
            <p:nvPr/>
          </p:nvSpPr>
          <p:spPr>
            <a:xfrm>
              <a:off x="9289920" y="718865"/>
              <a:ext cx="153393" cy="153394"/>
            </a:xfrm>
            <a:custGeom>
              <a:rect b="b" l="l" r="r" t="t"/>
              <a:pathLst>
                <a:path extrusionOk="0" h="153394" w="153393">
                  <a:moveTo>
                    <a:pt x="59339" y="0"/>
                  </a:moveTo>
                  <a:lnTo>
                    <a:pt x="0" y="102749"/>
                  </a:lnTo>
                  <a:cubicBezTo>
                    <a:pt x="19610" y="116648"/>
                    <a:pt x="36746" y="133784"/>
                    <a:pt x="50645" y="153394"/>
                  </a:cubicBezTo>
                  <a:lnTo>
                    <a:pt x="153394" y="94055"/>
                  </a:lnTo>
                  <a:cubicBezTo>
                    <a:pt x="128770" y="56674"/>
                    <a:pt x="96720" y="24624"/>
                    <a:pt x="59339" y="0"/>
                  </a:cubicBezTo>
                  <a:lnTo>
                    <a:pt x="59339"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 name="Google Shape;183;p21"/>
            <p:cNvSpPr/>
            <p:nvPr/>
          </p:nvSpPr>
          <p:spPr>
            <a:xfrm>
              <a:off x="9187615" y="1186092"/>
              <a:ext cx="128516" cy="137147"/>
            </a:xfrm>
            <a:custGeom>
              <a:rect b="b" l="l" r="r" t="t"/>
              <a:pathLst>
                <a:path extrusionOk="0" h="137147" w="128516">
                  <a:moveTo>
                    <a:pt x="69240" y="63"/>
                  </a:moveTo>
                  <a:cubicBezTo>
                    <a:pt x="47852" y="9964"/>
                    <a:pt x="24561" y="16374"/>
                    <a:pt x="0" y="18595"/>
                  </a:cubicBezTo>
                  <a:lnTo>
                    <a:pt x="0" y="137147"/>
                  </a:lnTo>
                  <a:cubicBezTo>
                    <a:pt x="46012" y="134482"/>
                    <a:pt x="89485" y="122423"/>
                    <a:pt x="128516" y="102749"/>
                  </a:cubicBezTo>
                  <a:lnTo>
                    <a:pt x="69240"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 name="Google Shape;184;p21"/>
            <p:cNvSpPr/>
            <p:nvPr/>
          </p:nvSpPr>
          <p:spPr>
            <a:xfrm>
              <a:off x="9289984" y="1116154"/>
              <a:ext cx="153393" cy="153394"/>
            </a:xfrm>
            <a:custGeom>
              <a:rect b="b" l="l" r="r" t="t"/>
              <a:pathLst>
                <a:path extrusionOk="0" h="153394" w="153393">
                  <a:moveTo>
                    <a:pt x="50645" y="0"/>
                  </a:moveTo>
                  <a:cubicBezTo>
                    <a:pt x="36746" y="19611"/>
                    <a:pt x="19610" y="36746"/>
                    <a:pt x="0" y="50645"/>
                  </a:cubicBezTo>
                  <a:lnTo>
                    <a:pt x="59339" y="153394"/>
                  </a:lnTo>
                  <a:cubicBezTo>
                    <a:pt x="96720" y="128770"/>
                    <a:pt x="128769" y="96720"/>
                    <a:pt x="153394" y="59340"/>
                  </a:cubicBezTo>
                  <a:lnTo>
                    <a:pt x="50645"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 name="Google Shape;185;p21"/>
            <p:cNvSpPr/>
            <p:nvPr/>
          </p:nvSpPr>
          <p:spPr>
            <a:xfrm>
              <a:off x="9359986" y="1013341"/>
              <a:ext cx="137147" cy="128516"/>
            </a:xfrm>
            <a:custGeom>
              <a:rect b="b" l="l" r="r" t="t"/>
              <a:pathLst>
                <a:path extrusionOk="0" h="128516" w="137147">
                  <a:moveTo>
                    <a:pt x="18531" y="0"/>
                  </a:moveTo>
                  <a:cubicBezTo>
                    <a:pt x="16310" y="24497"/>
                    <a:pt x="9900" y="47852"/>
                    <a:pt x="0" y="69240"/>
                  </a:cubicBezTo>
                  <a:lnTo>
                    <a:pt x="102749" y="128516"/>
                  </a:lnTo>
                  <a:cubicBezTo>
                    <a:pt x="122359" y="89485"/>
                    <a:pt x="134481" y="46012"/>
                    <a:pt x="137147" y="0"/>
                  </a:cubicBezTo>
                  <a:lnTo>
                    <a:pt x="18595" y="0"/>
                  </a:lnTo>
                  <a:lnTo>
                    <a:pt x="18595"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 name="Google Shape;186;p21"/>
            <p:cNvSpPr/>
            <p:nvPr/>
          </p:nvSpPr>
          <p:spPr>
            <a:xfrm>
              <a:off x="8995190" y="821361"/>
              <a:ext cx="345629" cy="345628"/>
            </a:xfrm>
            <a:custGeom>
              <a:rect b="b" l="l" r="r" t="t"/>
              <a:pathLst>
                <a:path extrusionOk="0" h="345628" w="345629">
                  <a:moveTo>
                    <a:pt x="345629" y="172814"/>
                  </a:moveTo>
                  <a:cubicBezTo>
                    <a:pt x="345629" y="77554"/>
                    <a:pt x="268139" y="0"/>
                    <a:pt x="172815" y="0"/>
                  </a:cubicBezTo>
                  <a:cubicBezTo>
                    <a:pt x="77491" y="0"/>
                    <a:pt x="0" y="77490"/>
                    <a:pt x="0" y="172814"/>
                  </a:cubicBezTo>
                  <a:cubicBezTo>
                    <a:pt x="0" y="268139"/>
                    <a:pt x="77491" y="345629"/>
                    <a:pt x="172815" y="345629"/>
                  </a:cubicBezTo>
                  <a:cubicBezTo>
                    <a:pt x="268139" y="345629"/>
                    <a:pt x="345629" y="268139"/>
                    <a:pt x="345629" y="172814"/>
                  </a:cubicBezTo>
                  <a:close/>
                  <a:moveTo>
                    <a:pt x="198899" y="263886"/>
                  </a:moveTo>
                  <a:cubicBezTo>
                    <a:pt x="198899" y="276072"/>
                    <a:pt x="187539" y="285655"/>
                    <a:pt x="174846" y="282608"/>
                  </a:cubicBezTo>
                  <a:cubicBezTo>
                    <a:pt x="166215" y="280514"/>
                    <a:pt x="160312" y="272518"/>
                    <a:pt x="160312" y="263633"/>
                  </a:cubicBezTo>
                  <a:lnTo>
                    <a:pt x="160312" y="99449"/>
                  </a:lnTo>
                  <a:cubicBezTo>
                    <a:pt x="160312" y="99449"/>
                    <a:pt x="140638" y="99449"/>
                    <a:pt x="140638" y="99449"/>
                  </a:cubicBezTo>
                  <a:cubicBezTo>
                    <a:pt x="131753" y="99449"/>
                    <a:pt x="123693" y="93547"/>
                    <a:pt x="121662" y="84916"/>
                  </a:cubicBezTo>
                  <a:cubicBezTo>
                    <a:pt x="118616" y="72223"/>
                    <a:pt x="128199" y="60863"/>
                    <a:pt x="140384" y="60863"/>
                  </a:cubicBezTo>
                  <a:lnTo>
                    <a:pt x="179796" y="60863"/>
                  </a:lnTo>
                  <a:cubicBezTo>
                    <a:pt x="190331" y="60863"/>
                    <a:pt x="198899" y="69430"/>
                    <a:pt x="198899" y="79966"/>
                  </a:cubicBezTo>
                  <a:lnTo>
                    <a:pt x="198899" y="26388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7" name="Google Shape;187;p21"/>
          <p:cNvGrpSpPr/>
          <p:nvPr/>
        </p:nvGrpSpPr>
        <p:grpSpPr>
          <a:xfrm>
            <a:off x="5724092" y="2264310"/>
            <a:ext cx="277965" cy="212596"/>
            <a:chOff x="7753193" y="742284"/>
            <a:chExt cx="658684" cy="503782"/>
          </a:xfrm>
        </p:grpSpPr>
        <p:sp>
          <p:nvSpPr>
            <p:cNvPr id="188" name="Google Shape;188;p21"/>
            <p:cNvSpPr/>
            <p:nvPr/>
          </p:nvSpPr>
          <p:spPr>
            <a:xfrm>
              <a:off x="7753193" y="1130370"/>
              <a:ext cx="658684" cy="115696"/>
            </a:xfrm>
            <a:custGeom>
              <a:rect b="b" l="l" r="r" t="t"/>
              <a:pathLst>
                <a:path extrusionOk="0" h="115696" w="658684">
                  <a:moveTo>
                    <a:pt x="598021" y="63"/>
                  </a:moveTo>
                  <a:lnTo>
                    <a:pt x="60728" y="63"/>
                  </a:lnTo>
                  <a:lnTo>
                    <a:pt x="5133" y="74698"/>
                  </a:lnTo>
                  <a:cubicBezTo>
                    <a:pt x="-7497" y="91643"/>
                    <a:pt x="4625" y="115696"/>
                    <a:pt x="25759" y="115696"/>
                  </a:cubicBezTo>
                  <a:lnTo>
                    <a:pt x="632926" y="115696"/>
                  </a:lnTo>
                  <a:cubicBezTo>
                    <a:pt x="654060" y="115696"/>
                    <a:pt x="666182" y="91580"/>
                    <a:pt x="653552" y="74635"/>
                  </a:cubicBezTo>
                  <a:lnTo>
                    <a:pt x="598021"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 name="Google Shape;189;p21"/>
            <p:cNvSpPr/>
            <p:nvPr/>
          </p:nvSpPr>
          <p:spPr>
            <a:xfrm>
              <a:off x="7987751" y="987765"/>
              <a:ext cx="189632" cy="104145"/>
            </a:xfrm>
            <a:custGeom>
              <a:rect b="b" l="l" r="r" t="t"/>
              <a:pathLst>
                <a:path extrusionOk="0" h="104145" w="189632">
                  <a:moveTo>
                    <a:pt x="16120" y="39475"/>
                  </a:moveTo>
                  <a:lnTo>
                    <a:pt x="0" y="104146"/>
                  </a:lnTo>
                  <a:lnTo>
                    <a:pt x="189633" y="104146"/>
                  </a:lnTo>
                  <a:lnTo>
                    <a:pt x="173513" y="39475"/>
                  </a:lnTo>
                  <a:cubicBezTo>
                    <a:pt x="167738" y="16247"/>
                    <a:pt x="146921" y="0"/>
                    <a:pt x="122995" y="0"/>
                  </a:cubicBezTo>
                  <a:lnTo>
                    <a:pt x="66638" y="0"/>
                  </a:lnTo>
                  <a:cubicBezTo>
                    <a:pt x="42712" y="0"/>
                    <a:pt x="21896" y="16247"/>
                    <a:pt x="16120" y="3947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 name="Google Shape;190;p21"/>
            <p:cNvSpPr/>
            <p:nvPr/>
          </p:nvSpPr>
          <p:spPr>
            <a:xfrm>
              <a:off x="8044742" y="873275"/>
              <a:ext cx="75649" cy="75649"/>
            </a:xfrm>
            <a:custGeom>
              <a:rect b="b" l="l" r="r" t="t"/>
              <a:pathLst>
                <a:path extrusionOk="0" h="75649" w="75649">
                  <a:moveTo>
                    <a:pt x="75650" y="37825"/>
                  </a:moveTo>
                  <a:cubicBezTo>
                    <a:pt x="75650" y="58715"/>
                    <a:pt x="58715" y="75650"/>
                    <a:pt x="37825" y="75650"/>
                  </a:cubicBezTo>
                  <a:cubicBezTo>
                    <a:pt x="16935" y="75650"/>
                    <a:pt x="0" y="58715"/>
                    <a:pt x="0" y="37825"/>
                  </a:cubicBezTo>
                  <a:cubicBezTo>
                    <a:pt x="0" y="16935"/>
                    <a:pt x="16935" y="0"/>
                    <a:pt x="37825" y="0"/>
                  </a:cubicBezTo>
                  <a:cubicBezTo>
                    <a:pt x="58715" y="0"/>
                    <a:pt x="75650" y="16935"/>
                    <a:pt x="75650" y="378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 name="Google Shape;191;p21"/>
            <p:cNvSpPr/>
            <p:nvPr/>
          </p:nvSpPr>
          <p:spPr>
            <a:xfrm>
              <a:off x="7814365" y="742284"/>
              <a:ext cx="537229" cy="349563"/>
            </a:xfrm>
            <a:custGeom>
              <a:rect b="b" l="l" r="r" t="t"/>
              <a:pathLst>
                <a:path extrusionOk="0" h="349563" w="537229">
                  <a:moveTo>
                    <a:pt x="152379" y="275500"/>
                  </a:moveTo>
                  <a:cubicBezTo>
                    <a:pt x="159614" y="246560"/>
                    <a:pt x="180113" y="223904"/>
                    <a:pt x="206451" y="213305"/>
                  </a:cubicBezTo>
                  <a:cubicBezTo>
                    <a:pt x="195725" y="198327"/>
                    <a:pt x="190204" y="179351"/>
                    <a:pt x="192806" y="159043"/>
                  </a:cubicBezTo>
                  <a:cubicBezTo>
                    <a:pt x="197185" y="124391"/>
                    <a:pt x="225173" y="96847"/>
                    <a:pt x="259888" y="92976"/>
                  </a:cubicBezTo>
                  <a:cubicBezTo>
                    <a:pt x="305900" y="87835"/>
                    <a:pt x="344994" y="123883"/>
                    <a:pt x="344994" y="168880"/>
                  </a:cubicBezTo>
                  <a:cubicBezTo>
                    <a:pt x="344994" y="185444"/>
                    <a:pt x="339663" y="200739"/>
                    <a:pt x="330715" y="213305"/>
                  </a:cubicBezTo>
                  <a:cubicBezTo>
                    <a:pt x="357053" y="223904"/>
                    <a:pt x="377615" y="246560"/>
                    <a:pt x="384787" y="275500"/>
                  </a:cubicBezTo>
                  <a:lnTo>
                    <a:pt x="403255" y="349564"/>
                  </a:lnTo>
                  <a:lnTo>
                    <a:pt x="537229" y="349564"/>
                  </a:lnTo>
                  <a:lnTo>
                    <a:pt x="537229" y="51343"/>
                  </a:lnTo>
                  <a:cubicBezTo>
                    <a:pt x="537229" y="22974"/>
                    <a:pt x="514255" y="0"/>
                    <a:pt x="485886" y="0"/>
                  </a:cubicBezTo>
                  <a:lnTo>
                    <a:pt x="51343" y="0"/>
                  </a:lnTo>
                  <a:cubicBezTo>
                    <a:pt x="22974" y="0"/>
                    <a:pt x="0" y="22974"/>
                    <a:pt x="0" y="51343"/>
                  </a:cubicBezTo>
                  <a:lnTo>
                    <a:pt x="0" y="349564"/>
                  </a:lnTo>
                  <a:lnTo>
                    <a:pt x="134101" y="349564"/>
                  </a:lnTo>
                  <a:lnTo>
                    <a:pt x="152442" y="2755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92" name="Google Shape;192;p21"/>
          <p:cNvGrpSpPr/>
          <p:nvPr/>
        </p:nvGrpSpPr>
        <p:grpSpPr>
          <a:xfrm>
            <a:off x="5732375" y="3269993"/>
            <a:ext cx="261407" cy="277721"/>
            <a:chOff x="6700131" y="665111"/>
            <a:chExt cx="619447" cy="658107"/>
          </a:xfrm>
        </p:grpSpPr>
        <p:sp>
          <p:nvSpPr>
            <p:cNvPr id="193" name="Google Shape;193;p21"/>
            <p:cNvSpPr/>
            <p:nvPr/>
          </p:nvSpPr>
          <p:spPr>
            <a:xfrm>
              <a:off x="6946168" y="665111"/>
              <a:ext cx="128579" cy="128579"/>
            </a:xfrm>
            <a:custGeom>
              <a:rect b="b" l="l" r="r" t="t"/>
              <a:pathLst>
                <a:path extrusionOk="0" h="128579" w="128579">
                  <a:moveTo>
                    <a:pt x="128579" y="64290"/>
                  </a:moveTo>
                  <a:cubicBezTo>
                    <a:pt x="128579" y="99796"/>
                    <a:pt x="99796" y="128580"/>
                    <a:pt x="64290" y="128580"/>
                  </a:cubicBezTo>
                  <a:cubicBezTo>
                    <a:pt x="28783" y="128580"/>
                    <a:pt x="0" y="99796"/>
                    <a:pt x="0" y="64290"/>
                  </a:cubicBezTo>
                  <a:cubicBezTo>
                    <a:pt x="0" y="28784"/>
                    <a:pt x="28783" y="0"/>
                    <a:pt x="64290" y="0"/>
                  </a:cubicBezTo>
                  <a:cubicBezTo>
                    <a:pt x="99796" y="0"/>
                    <a:pt x="128579" y="28784"/>
                    <a:pt x="128579"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 name="Google Shape;194;p21"/>
            <p:cNvSpPr/>
            <p:nvPr/>
          </p:nvSpPr>
          <p:spPr>
            <a:xfrm>
              <a:off x="6700131" y="665126"/>
              <a:ext cx="619447" cy="658092"/>
            </a:xfrm>
            <a:custGeom>
              <a:rect b="b" l="l" r="r" t="t"/>
              <a:pathLst>
                <a:path extrusionOk="0" h="658092" w="619447">
                  <a:moveTo>
                    <a:pt x="608167" y="11281"/>
                  </a:moveTo>
                  <a:cubicBezTo>
                    <a:pt x="593126" y="-3760"/>
                    <a:pt x="568692" y="-3760"/>
                    <a:pt x="553650" y="11281"/>
                  </a:cubicBezTo>
                  <a:lnTo>
                    <a:pt x="395052" y="169879"/>
                  </a:lnTo>
                  <a:cubicBezTo>
                    <a:pt x="390229" y="174703"/>
                    <a:pt x="383692" y="177432"/>
                    <a:pt x="376901" y="177432"/>
                  </a:cubicBezTo>
                  <a:lnTo>
                    <a:pt x="242546" y="177432"/>
                  </a:lnTo>
                  <a:cubicBezTo>
                    <a:pt x="235756" y="177432"/>
                    <a:pt x="229219" y="174703"/>
                    <a:pt x="224396" y="169879"/>
                  </a:cubicBezTo>
                  <a:lnTo>
                    <a:pt x="65797" y="11281"/>
                  </a:lnTo>
                  <a:cubicBezTo>
                    <a:pt x="50756" y="-3760"/>
                    <a:pt x="26322" y="-3760"/>
                    <a:pt x="11281" y="11281"/>
                  </a:cubicBezTo>
                  <a:cubicBezTo>
                    <a:pt x="-3760" y="26322"/>
                    <a:pt x="-3760" y="50756"/>
                    <a:pt x="11281" y="65797"/>
                  </a:cubicBezTo>
                  <a:lnTo>
                    <a:pt x="194060" y="248575"/>
                  </a:lnTo>
                  <a:lnTo>
                    <a:pt x="194060" y="618765"/>
                  </a:lnTo>
                  <a:cubicBezTo>
                    <a:pt x="194060" y="639074"/>
                    <a:pt x="209481" y="656527"/>
                    <a:pt x="229727" y="657986"/>
                  </a:cubicBezTo>
                  <a:cubicBezTo>
                    <a:pt x="252320" y="659637"/>
                    <a:pt x="271169" y="641803"/>
                    <a:pt x="271169" y="619527"/>
                  </a:cubicBezTo>
                  <a:lnTo>
                    <a:pt x="271169" y="447284"/>
                  </a:lnTo>
                  <a:lnTo>
                    <a:pt x="348279" y="447284"/>
                  </a:lnTo>
                  <a:lnTo>
                    <a:pt x="348279" y="618765"/>
                  </a:lnTo>
                  <a:cubicBezTo>
                    <a:pt x="348279" y="639074"/>
                    <a:pt x="363701" y="656527"/>
                    <a:pt x="383946" y="657986"/>
                  </a:cubicBezTo>
                  <a:cubicBezTo>
                    <a:pt x="406539" y="659637"/>
                    <a:pt x="425388" y="641803"/>
                    <a:pt x="425388" y="619527"/>
                  </a:cubicBezTo>
                  <a:lnTo>
                    <a:pt x="425388" y="248575"/>
                  </a:lnTo>
                  <a:lnTo>
                    <a:pt x="608167" y="65797"/>
                  </a:lnTo>
                  <a:cubicBezTo>
                    <a:pt x="623208" y="50756"/>
                    <a:pt x="623208" y="26322"/>
                    <a:pt x="608167" y="1128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95" name="Google Shape;195;p21"/>
          <p:cNvGrpSpPr/>
          <p:nvPr/>
        </p:nvGrpSpPr>
        <p:grpSpPr>
          <a:xfrm>
            <a:off x="3888150" y="4042383"/>
            <a:ext cx="277849" cy="285078"/>
            <a:chOff x="5510943" y="647699"/>
            <a:chExt cx="658409" cy="675540"/>
          </a:xfrm>
        </p:grpSpPr>
        <p:sp>
          <p:nvSpPr>
            <p:cNvPr id="196" name="Google Shape;196;p21"/>
            <p:cNvSpPr/>
            <p:nvPr/>
          </p:nvSpPr>
          <p:spPr>
            <a:xfrm rot="-1347945">
              <a:off x="5782036" y="665500"/>
              <a:ext cx="116252" cy="116252"/>
            </a:xfrm>
            <a:custGeom>
              <a:rect b="b" l="l" r="r" t="t"/>
              <a:pathLst>
                <a:path extrusionOk="0" h="116140" w="116140">
                  <a:moveTo>
                    <a:pt x="116141" y="58070"/>
                  </a:moveTo>
                  <a:cubicBezTo>
                    <a:pt x="116141" y="90142"/>
                    <a:pt x="90141" y="116141"/>
                    <a:pt x="58070" y="116141"/>
                  </a:cubicBezTo>
                  <a:cubicBezTo>
                    <a:pt x="25999" y="116141"/>
                    <a:pt x="0" y="90142"/>
                    <a:pt x="0" y="58070"/>
                  </a:cubicBezTo>
                  <a:cubicBezTo>
                    <a:pt x="0" y="25999"/>
                    <a:pt x="25999" y="0"/>
                    <a:pt x="58070" y="0"/>
                  </a:cubicBezTo>
                  <a:cubicBezTo>
                    <a:pt x="90141" y="0"/>
                    <a:pt x="116141" y="25999"/>
                    <a:pt x="116141" y="5807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 name="Google Shape;197;p21"/>
            <p:cNvSpPr/>
            <p:nvPr/>
          </p:nvSpPr>
          <p:spPr>
            <a:xfrm>
              <a:off x="5721559" y="820091"/>
              <a:ext cx="236754" cy="131118"/>
            </a:xfrm>
            <a:custGeom>
              <a:rect b="b" l="l" r="r" t="t"/>
              <a:pathLst>
                <a:path extrusionOk="0" h="131118" w="236754">
                  <a:moveTo>
                    <a:pt x="16430" y="131118"/>
                  </a:moveTo>
                  <a:lnTo>
                    <a:pt x="220406" y="131118"/>
                  </a:lnTo>
                  <a:cubicBezTo>
                    <a:pt x="231004" y="131118"/>
                    <a:pt x="238811" y="121154"/>
                    <a:pt x="236272" y="110809"/>
                  </a:cubicBezTo>
                  <a:lnTo>
                    <a:pt x="220977" y="49502"/>
                  </a:lnTo>
                  <a:cubicBezTo>
                    <a:pt x="213742" y="20436"/>
                    <a:pt x="187595" y="0"/>
                    <a:pt x="157576" y="0"/>
                  </a:cubicBezTo>
                  <a:lnTo>
                    <a:pt x="79197" y="0"/>
                  </a:lnTo>
                  <a:cubicBezTo>
                    <a:pt x="49178" y="0"/>
                    <a:pt x="23094" y="20436"/>
                    <a:pt x="15796" y="49502"/>
                  </a:cubicBezTo>
                  <a:lnTo>
                    <a:pt x="501" y="110746"/>
                  </a:lnTo>
                  <a:cubicBezTo>
                    <a:pt x="-2101" y="121091"/>
                    <a:pt x="5768" y="131118"/>
                    <a:pt x="16430" y="131118"/>
                  </a:cubicBezTo>
                  <a:lnTo>
                    <a:pt x="16430" y="13111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 name="Google Shape;198;p21"/>
            <p:cNvSpPr/>
            <p:nvPr/>
          </p:nvSpPr>
          <p:spPr>
            <a:xfrm>
              <a:off x="5635748" y="985607"/>
              <a:ext cx="533604" cy="261347"/>
            </a:xfrm>
            <a:custGeom>
              <a:rect b="b" l="l" r="r" t="t"/>
              <a:pathLst>
                <a:path extrusionOk="0" h="261347" w="533604">
                  <a:moveTo>
                    <a:pt x="489948" y="0"/>
                  </a:moveTo>
                  <a:cubicBezTo>
                    <a:pt x="478841" y="0"/>
                    <a:pt x="467735" y="4189"/>
                    <a:pt x="459168" y="12756"/>
                  </a:cubicBezTo>
                  <a:lnTo>
                    <a:pt x="399320" y="72604"/>
                  </a:lnTo>
                  <a:cubicBezTo>
                    <a:pt x="405857" y="85043"/>
                    <a:pt x="408713" y="99703"/>
                    <a:pt x="406301" y="115188"/>
                  </a:cubicBezTo>
                  <a:cubicBezTo>
                    <a:pt x="401097" y="148507"/>
                    <a:pt x="371713" y="172624"/>
                    <a:pt x="338013" y="172624"/>
                  </a:cubicBezTo>
                  <a:lnTo>
                    <a:pt x="176432" y="172624"/>
                  </a:lnTo>
                  <a:cubicBezTo>
                    <a:pt x="166531" y="172624"/>
                    <a:pt x="157837" y="165389"/>
                    <a:pt x="156758" y="155552"/>
                  </a:cubicBezTo>
                  <a:cubicBezTo>
                    <a:pt x="155489" y="143938"/>
                    <a:pt x="164564" y="134101"/>
                    <a:pt x="175924" y="134101"/>
                  </a:cubicBezTo>
                  <a:lnTo>
                    <a:pt x="338330" y="134101"/>
                  </a:lnTo>
                  <a:cubicBezTo>
                    <a:pt x="353752" y="134101"/>
                    <a:pt x="367144" y="122614"/>
                    <a:pt x="368476" y="107255"/>
                  </a:cubicBezTo>
                  <a:cubicBezTo>
                    <a:pt x="370063" y="89739"/>
                    <a:pt x="356228" y="74952"/>
                    <a:pt x="339028" y="74952"/>
                  </a:cubicBezTo>
                  <a:lnTo>
                    <a:pt x="259127" y="74952"/>
                  </a:lnTo>
                  <a:cubicBezTo>
                    <a:pt x="244656" y="74952"/>
                    <a:pt x="231202" y="68478"/>
                    <a:pt x="222190" y="57118"/>
                  </a:cubicBezTo>
                  <a:lnTo>
                    <a:pt x="213432" y="46075"/>
                  </a:lnTo>
                  <a:cubicBezTo>
                    <a:pt x="204801" y="38269"/>
                    <a:pt x="193504" y="33827"/>
                    <a:pt x="181700" y="33827"/>
                  </a:cubicBezTo>
                  <a:lnTo>
                    <a:pt x="124010" y="33827"/>
                  </a:lnTo>
                  <a:cubicBezTo>
                    <a:pt x="107192" y="33827"/>
                    <a:pt x="90882" y="39792"/>
                    <a:pt x="77998" y="50708"/>
                  </a:cubicBezTo>
                  <a:lnTo>
                    <a:pt x="0" y="116902"/>
                  </a:lnTo>
                  <a:lnTo>
                    <a:pt x="82123" y="259127"/>
                  </a:lnTo>
                  <a:cubicBezTo>
                    <a:pt x="82568" y="259825"/>
                    <a:pt x="82948" y="260586"/>
                    <a:pt x="83329" y="261348"/>
                  </a:cubicBezTo>
                  <a:lnTo>
                    <a:pt x="305139" y="261348"/>
                  </a:lnTo>
                  <a:cubicBezTo>
                    <a:pt x="324114" y="261348"/>
                    <a:pt x="342265" y="253795"/>
                    <a:pt x="355657" y="240341"/>
                  </a:cubicBezTo>
                  <a:lnTo>
                    <a:pt x="520919" y="74381"/>
                  </a:lnTo>
                  <a:cubicBezTo>
                    <a:pt x="536341" y="58895"/>
                    <a:pt x="537864" y="34398"/>
                    <a:pt x="524600" y="17072"/>
                  </a:cubicBezTo>
                  <a:cubicBezTo>
                    <a:pt x="515968" y="5839"/>
                    <a:pt x="503022" y="63"/>
                    <a:pt x="490075" y="63"/>
                  </a:cubicBezTo>
                  <a:lnTo>
                    <a:pt x="490075" y="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9" name="Google Shape;199;p21"/>
            <p:cNvSpPr/>
            <p:nvPr/>
          </p:nvSpPr>
          <p:spPr>
            <a:xfrm>
              <a:off x="5510943" y="1095401"/>
              <a:ext cx="177006" cy="227838"/>
            </a:xfrm>
            <a:custGeom>
              <a:rect b="b" l="l" r="r" t="t"/>
              <a:pathLst>
                <a:path extrusionOk="0" h="227838" w="177006">
                  <a:moveTo>
                    <a:pt x="173546" y="168753"/>
                  </a:moveTo>
                  <a:lnTo>
                    <a:pt x="83553" y="12883"/>
                  </a:lnTo>
                  <a:cubicBezTo>
                    <a:pt x="78793" y="4633"/>
                    <a:pt x="70162" y="0"/>
                    <a:pt x="61277" y="0"/>
                  </a:cubicBezTo>
                  <a:cubicBezTo>
                    <a:pt x="56898" y="0"/>
                    <a:pt x="52519" y="1079"/>
                    <a:pt x="48457" y="3427"/>
                  </a:cubicBezTo>
                  <a:lnTo>
                    <a:pt x="12853" y="23990"/>
                  </a:lnTo>
                  <a:cubicBezTo>
                    <a:pt x="541" y="31098"/>
                    <a:pt x="-3648" y="46837"/>
                    <a:pt x="3460" y="59086"/>
                  </a:cubicBezTo>
                  <a:lnTo>
                    <a:pt x="93453" y="214955"/>
                  </a:lnTo>
                  <a:cubicBezTo>
                    <a:pt x="98213" y="223205"/>
                    <a:pt x="106844" y="227838"/>
                    <a:pt x="115730" y="227838"/>
                  </a:cubicBezTo>
                  <a:cubicBezTo>
                    <a:pt x="120109" y="227838"/>
                    <a:pt x="124488" y="226759"/>
                    <a:pt x="128550" y="224411"/>
                  </a:cubicBezTo>
                  <a:lnTo>
                    <a:pt x="164153" y="203849"/>
                  </a:lnTo>
                  <a:cubicBezTo>
                    <a:pt x="176465" y="196741"/>
                    <a:pt x="180654" y="181001"/>
                    <a:pt x="173546" y="168753"/>
                  </a:cubicBezTo>
                  <a:lnTo>
                    <a:pt x="173546" y="16875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00" name="Google Shape;200;p21"/>
          <p:cNvGrpSpPr/>
          <p:nvPr/>
        </p:nvGrpSpPr>
        <p:grpSpPr>
          <a:xfrm>
            <a:off x="4982403" y="4046056"/>
            <a:ext cx="277703" cy="277730"/>
            <a:chOff x="4339544" y="665111"/>
            <a:chExt cx="658065" cy="658129"/>
          </a:xfrm>
        </p:grpSpPr>
        <p:sp>
          <p:nvSpPr>
            <p:cNvPr id="201" name="Google Shape;201;p21"/>
            <p:cNvSpPr/>
            <p:nvPr/>
          </p:nvSpPr>
          <p:spPr>
            <a:xfrm>
              <a:off x="4511788" y="665111"/>
              <a:ext cx="429275" cy="251954"/>
            </a:xfrm>
            <a:custGeom>
              <a:rect b="b" l="l" r="r" t="t"/>
              <a:pathLst>
                <a:path extrusionOk="0" h="251954" w="429275">
                  <a:moveTo>
                    <a:pt x="307169" y="70700"/>
                  </a:moveTo>
                  <a:cubicBezTo>
                    <a:pt x="342646" y="70700"/>
                    <a:pt x="371459" y="99449"/>
                    <a:pt x="371459" y="134989"/>
                  </a:cubicBezTo>
                  <a:lnTo>
                    <a:pt x="371459" y="251955"/>
                  </a:lnTo>
                  <a:lnTo>
                    <a:pt x="429276" y="251955"/>
                  </a:lnTo>
                  <a:lnTo>
                    <a:pt x="429276" y="25703"/>
                  </a:lnTo>
                  <a:cubicBezTo>
                    <a:pt x="429276" y="11487"/>
                    <a:pt x="417788" y="0"/>
                    <a:pt x="403572" y="0"/>
                  </a:cubicBezTo>
                  <a:lnTo>
                    <a:pt x="25703" y="0"/>
                  </a:lnTo>
                  <a:cubicBezTo>
                    <a:pt x="11487" y="0"/>
                    <a:pt x="0" y="11487"/>
                    <a:pt x="0" y="25703"/>
                  </a:cubicBezTo>
                  <a:lnTo>
                    <a:pt x="0" y="70700"/>
                  </a:lnTo>
                  <a:lnTo>
                    <a:pt x="307233" y="707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2" name="Google Shape;202;p21"/>
            <p:cNvSpPr/>
            <p:nvPr/>
          </p:nvSpPr>
          <p:spPr>
            <a:xfrm>
              <a:off x="4415385" y="774397"/>
              <a:ext cx="429275" cy="142668"/>
            </a:xfrm>
            <a:custGeom>
              <a:rect b="b" l="l" r="r" t="t"/>
              <a:pathLst>
                <a:path extrusionOk="0" h="142668" w="429275">
                  <a:moveTo>
                    <a:pt x="103765" y="66828"/>
                  </a:moveTo>
                  <a:cubicBezTo>
                    <a:pt x="131245" y="66828"/>
                    <a:pt x="156885" y="79141"/>
                    <a:pt x="174020" y="100655"/>
                  </a:cubicBezTo>
                  <a:lnTo>
                    <a:pt x="207656" y="142669"/>
                  </a:lnTo>
                  <a:lnTo>
                    <a:pt x="429276" y="142669"/>
                  </a:lnTo>
                  <a:lnTo>
                    <a:pt x="429276" y="25703"/>
                  </a:lnTo>
                  <a:cubicBezTo>
                    <a:pt x="429276" y="11487"/>
                    <a:pt x="417788" y="0"/>
                    <a:pt x="403572" y="0"/>
                  </a:cubicBezTo>
                  <a:lnTo>
                    <a:pt x="25703" y="0"/>
                  </a:lnTo>
                  <a:cubicBezTo>
                    <a:pt x="11487" y="0"/>
                    <a:pt x="0" y="11487"/>
                    <a:pt x="0" y="25703"/>
                  </a:cubicBezTo>
                  <a:lnTo>
                    <a:pt x="0" y="66828"/>
                  </a:lnTo>
                  <a:lnTo>
                    <a:pt x="103828" y="668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3" name="Google Shape;203;p21"/>
            <p:cNvSpPr/>
            <p:nvPr/>
          </p:nvSpPr>
          <p:spPr>
            <a:xfrm>
              <a:off x="4609523" y="1160008"/>
              <a:ext cx="119377" cy="51406"/>
            </a:xfrm>
            <a:custGeom>
              <a:rect b="b" l="l" r="r" t="t"/>
              <a:pathLst>
                <a:path extrusionOk="0" h="51406" w="119377">
                  <a:moveTo>
                    <a:pt x="111381" y="19484"/>
                  </a:moveTo>
                  <a:cubicBezTo>
                    <a:pt x="108525" y="8060"/>
                    <a:pt x="98244" y="0"/>
                    <a:pt x="86439" y="0"/>
                  </a:cubicBezTo>
                  <a:lnTo>
                    <a:pt x="32875" y="0"/>
                  </a:lnTo>
                  <a:cubicBezTo>
                    <a:pt x="21070" y="0"/>
                    <a:pt x="10789" y="7997"/>
                    <a:pt x="7933" y="19484"/>
                  </a:cubicBezTo>
                  <a:lnTo>
                    <a:pt x="0" y="51406"/>
                  </a:lnTo>
                  <a:lnTo>
                    <a:pt x="119377" y="51406"/>
                  </a:lnTo>
                  <a:lnTo>
                    <a:pt x="111444" y="1948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4" name="Google Shape;204;p21"/>
            <p:cNvSpPr/>
            <p:nvPr/>
          </p:nvSpPr>
          <p:spPr>
            <a:xfrm>
              <a:off x="4339544" y="879812"/>
              <a:ext cx="658065" cy="443428"/>
            </a:xfrm>
            <a:custGeom>
              <a:rect b="b" l="l" r="r" t="t"/>
              <a:pathLst>
                <a:path extrusionOk="0" h="443428" w="658065">
                  <a:moveTo>
                    <a:pt x="606660" y="75840"/>
                  </a:moveTo>
                  <a:lnTo>
                    <a:pt x="277341" y="75840"/>
                  </a:lnTo>
                  <a:cubicBezTo>
                    <a:pt x="269535" y="75840"/>
                    <a:pt x="262109" y="72286"/>
                    <a:pt x="257286" y="66194"/>
                  </a:cubicBezTo>
                  <a:lnTo>
                    <a:pt x="219842" y="19293"/>
                  </a:lnTo>
                  <a:cubicBezTo>
                    <a:pt x="210068" y="7108"/>
                    <a:pt x="195281" y="0"/>
                    <a:pt x="179669" y="0"/>
                  </a:cubicBezTo>
                  <a:lnTo>
                    <a:pt x="51406" y="0"/>
                  </a:lnTo>
                  <a:cubicBezTo>
                    <a:pt x="23038" y="0"/>
                    <a:pt x="0" y="23038"/>
                    <a:pt x="0" y="51406"/>
                  </a:cubicBezTo>
                  <a:lnTo>
                    <a:pt x="0" y="392022"/>
                  </a:lnTo>
                  <a:cubicBezTo>
                    <a:pt x="0" y="420390"/>
                    <a:pt x="23038" y="443428"/>
                    <a:pt x="51406" y="443428"/>
                  </a:cubicBezTo>
                  <a:lnTo>
                    <a:pt x="606660" y="443428"/>
                  </a:lnTo>
                  <a:cubicBezTo>
                    <a:pt x="635028" y="443428"/>
                    <a:pt x="658066" y="420390"/>
                    <a:pt x="658066" y="392022"/>
                  </a:cubicBezTo>
                  <a:lnTo>
                    <a:pt x="658066" y="127247"/>
                  </a:lnTo>
                  <a:cubicBezTo>
                    <a:pt x="658066" y="98878"/>
                    <a:pt x="635028" y="75840"/>
                    <a:pt x="606660" y="75840"/>
                  </a:cubicBezTo>
                  <a:close/>
                  <a:moveTo>
                    <a:pt x="399003" y="370190"/>
                  </a:moveTo>
                  <a:lnTo>
                    <a:pt x="260269" y="370190"/>
                  </a:lnTo>
                  <a:cubicBezTo>
                    <a:pt x="251828" y="370190"/>
                    <a:pt x="243641" y="367017"/>
                    <a:pt x="237802" y="360924"/>
                  </a:cubicBezTo>
                  <a:cubicBezTo>
                    <a:pt x="230377" y="353181"/>
                    <a:pt x="227521" y="342519"/>
                    <a:pt x="230123" y="332301"/>
                  </a:cubicBezTo>
                  <a:lnTo>
                    <a:pt x="240595" y="290415"/>
                  </a:lnTo>
                  <a:cubicBezTo>
                    <a:pt x="245291" y="271629"/>
                    <a:pt x="257857" y="256588"/>
                    <a:pt x="274294" y="248401"/>
                  </a:cubicBezTo>
                  <a:cubicBezTo>
                    <a:pt x="267948" y="237548"/>
                    <a:pt x="264648" y="224729"/>
                    <a:pt x="265663" y="211084"/>
                  </a:cubicBezTo>
                  <a:cubicBezTo>
                    <a:pt x="268075" y="178717"/>
                    <a:pt x="294794" y="153013"/>
                    <a:pt x="327224" y="151744"/>
                  </a:cubicBezTo>
                  <a:cubicBezTo>
                    <a:pt x="363843" y="150348"/>
                    <a:pt x="394053" y="179669"/>
                    <a:pt x="394053" y="215970"/>
                  </a:cubicBezTo>
                  <a:cubicBezTo>
                    <a:pt x="394053" y="227775"/>
                    <a:pt x="390816" y="238881"/>
                    <a:pt x="385231" y="248401"/>
                  </a:cubicBezTo>
                  <a:cubicBezTo>
                    <a:pt x="401668" y="256588"/>
                    <a:pt x="414234" y="271629"/>
                    <a:pt x="418931" y="290415"/>
                  </a:cubicBezTo>
                  <a:lnTo>
                    <a:pt x="429402" y="332301"/>
                  </a:lnTo>
                  <a:cubicBezTo>
                    <a:pt x="431941" y="342519"/>
                    <a:pt x="429148" y="353181"/>
                    <a:pt x="421723" y="360924"/>
                  </a:cubicBezTo>
                  <a:cubicBezTo>
                    <a:pt x="415885" y="367017"/>
                    <a:pt x="407634" y="370190"/>
                    <a:pt x="399256" y="3701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5" name="Google Shape;205;p21"/>
            <p:cNvSpPr/>
            <p:nvPr/>
          </p:nvSpPr>
          <p:spPr>
            <a:xfrm>
              <a:off x="4643477" y="1070460"/>
              <a:ext cx="51406" cy="51406"/>
            </a:xfrm>
            <a:custGeom>
              <a:rect b="b" l="l" r="r" t="t"/>
              <a:pathLst>
                <a:path extrusionOk="0" h="51406" w="51406">
                  <a:moveTo>
                    <a:pt x="51406" y="25703"/>
                  </a:moveTo>
                  <a:cubicBezTo>
                    <a:pt x="51406" y="39899"/>
                    <a:pt x="39899" y="51406"/>
                    <a:pt x="25703" y="51406"/>
                  </a:cubicBezTo>
                  <a:cubicBezTo>
                    <a:pt x="11508" y="51406"/>
                    <a:pt x="0" y="39899"/>
                    <a:pt x="0" y="25703"/>
                  </a:cubicBezTo>
                  <a:cubicBezTo>
                    <a:pt x="0" y="11508"/>
                    <a:pt x="11508" y="0"/>
                    <a:pt x="25703" y="0"/>
                  </a:cubicBezTo>
                  <a:cubicBezTo>
                    <a:pt x="39899" y="0"/>
                    <a:pt x="51406" y="11508"/>
                    <a:pt x="51406" y="257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06" name="Google Shape;206;p21"/>
          <p:cNvGrpSpPr/>
          <p:nvPr/>
        </p:nvGrpSpPr>
        <p:grpSpPr>
          <a:xfrm>
            <a:off x="3086036" y="2289499"/>
            <a:ext cx="277730" cy="162192"/>
            <a:chOff x="1930994" y="802004"/>
            <a:chExt cx="658129" cy="384342"/>
          </a:xfrm>
        </p:grpSpPr>
        <p:sp>
          <p:nvSpPr>
            <p:cNvPr id="207" name="Google Shape;207;p21"/>
            <p:cNvSpPr/>
            <p:nvPr/>
          </p:nvSpPr>
          <p:spPr>
            <a:xfrm>
              <a:off x="2389864" y="802067"/>
              <a:ext cx="199259" cy="384278"/>
            </a:xfrm>
            <a:custGeom>
              <a:rect b="b" l="l" r="r" t="t"/>
              <a:pathLst>
                <a:path extrusionOk="0" h="384278" w="199259">
                  <a:moveTo>
                    <a:pt x="122150" y="191410"/>
                  </a:moveTo>
                  <a:lnTo>
                    <a:pt x="122150" y="136386"/>
                  </a:lnTo>
                  <a:cubicBezTo>
                    <a:pt x="122150" y="126485"/>
                    <a:pt x="129384" y="117791"/>
                    <a:pt x="139222" y="116712"/>
                  </a:cubicBezTo>
                  <a:cubicBezTo>
                    <a:pt x="150836" y="115442"/>
                    <a:pt x="160673" y="124518"/>
                    <a:pt x="160673" y="135878"/>
                  </a:cubicBezTo>
                  <a:lnTo>
                    <a:pt x="160673" y="191537"/>
                  </a:lnTo>
                  <a:cubicBezTo>
                    <a:pt x="160673" y="202199"/>
                    <a:pt x="169304" y="210830"/>
                    <a:pt x="179966" y="210830"/>
                  </a:cubicBezTo>
                  <a:lnTo>
                    <a:pt x="199259" y="210830"/>
                  </a:lnTo>
                  <a:lnTo>
                    <a:pt x="199259" y="44996"/>
                  </a:lnTo>
                  <a:cubicBezTo>
                    <a:pt x="199259" y="44996"/>
                    <a:pt x="185487" y="44996"/>
                    <a:pt x="185487" y="44996"/>
                  </a:cubicBezTo>
                  <a:cubicBezTo>
                    <a:pt x="176920" y="44996"/>
                    <a:pt x="169304" y="39221"/>
                    <a:pt x="167336" y="30907"/>
                  </a:cubicBezTo>
                  <a:cubicBezTo>
                    <a:pt x="162577" y="10726"/>
                    <a:pt x="147345" y="0"/>
                    <a:pt x="128813" y="0"/>
                  </a:cubicBezTo>
                  <a:lnTo>
                    <a:pt x="67316" y="0"/>
                  </a:lnTo>
                  <a:cubicBezTo>
                    <a:pt x="67316" y="0"/>
                    <a:pt x="65856" y="889"/>
                    <a:pt x="65158" y="1269"/>
                  </a:cubicBezTo>
                  <a:lnTo>
                    <a:pt x="37805" y="1269"/>
                  </a:lnTo>
                  <a:cubicBezTo>
                    <a:pt x="27524" y="825"/>
                    <a:pt x="17877" y="4887"/>
                    <a:pt x="10578" y="12122"/>
                  </a:cubicBezTo>
                  <a:cubicBezTo>
                    <a:pt x="3280" y="19420"/>
                    <a:pt x="-718" y="29067"/>
                    <a:pt x="107" y="39348"/>
                  </a:cubicBezTo>
                  <a:lnTo>
                    <a:pt x="107" y="125152"/>
                  </a:lnTo>
                  <a:cubicBezTo>
                    <a:pt x="-591" y="137972"/>
                    <a:pt x="9817" y="148444"/>
                    <a:pt x="22637" y="148444"/>
                  </a:cubicBezTo>
                  <a:cubicBezTo>
                    <a:pt x="35457" y="148444"/>
                    <a:pt x="46373" y="125152"/>
                    <a:pt x="46373" y="125152"/>
                  </a:cubicBezTo>
                  <a:lnTo>
                    <a:pt x="46373" y="68478"/>
                  </a:lnTo>
                  <a:cubicBezTo>
                    <a:pt x="46373" y="58578"/>
                    <a:pt x="53608" y="49883"/>
                    <a:pt x="63445" y="48804"/>
                  </a:cubicBezTo>
                  <a:cubicBezTo>
                    <a:pt x="75059" y="47535"/>
                    <a:pt x="84896" y="56611"/>
                    <a:pt x="84896" y="67971"/>
                  </a:cubicBezTo>
                  <a:lnTo>
                    <a:pt x="84896" y="124899"/>
                  </a:lnTo>
                  <a:cubicBezTo>
                    <a:pt x="84896" y="137655"/>
                    <a:pt x="81024" y="149459"/>
                    <a:pt x="74424" y="159296"/>
                  </a:cubicBezTo>
                  <a:cubicBezTo>
                    <a:pt x="81024" y="168689"/>
                    <a:pt x="84896" y="180049"/>
                    <a:pt x="84896" y="192362"/>
                  </a:cubicBezTo>
                  <a:cubicBezTo>
                    <a:pt x="84896" y="207149"/>
                    <a:pt x="79311" y="220603"/>
                    <a:pt x="70172" y="230821"/>
                  </a:cubicBezTo>
                  <a:cubicBezTo>
                    <a:pt x="79311" y="241039"/>
                    <a:pt x="84896" y="254494"/>
                    <a:pt x="84896" y="269281"/>
                  </a:cubicBezTo>
                  <a:cubicBezTo>
                    <a:pt x="84896" y="284068"/>
                    <a:pt x="79374" y="297459"/>
                    <a:pt x="70235" y="307614"/>
                  </a:cubicBezTo>
                  <a:cubicBezTo>
                    <a:pt x="79311" y="317831"/>
                    <a:pt x="84896" y="331222"/>
                    <a:pt x="84896" y="345946"/>
                  </a:cubicBezTo>
                  <a:cubicBezTo>
                    <a:pt x="84896" y="360670"/>
                    <a:pt x="79374" y="374125"/>
                    <a:pt x="70235" y="384279"/>
                  </a:cubicBezTo>
                  <a:lnTo>
                    <a:pt x="146837" y="384279"/>
                  </a:lnTo>
                  <a:cubicBezTo>
                    <a:pt x="172794" y="384279"/>
                    <a:pt x="169875" y="363209"/>
                    <a:pt x="199259" y="363209"/>
                  </a:cubicBezTo>
                  <a:lnTo>
                    <a:pt x="199259" y="249289"/>
                  </a:lnTo>
                  <a:lnTo>
                    <a:pt x="179966" y="249289"/>
                  </a:lnTo>
                  <a:cubicBezTo>
                    <a:pt x="148043" y="249289"/>
                    <a:pt x="122150" y="223332"/>
                    <a:pt x="122150" y="19134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8" name="Google Shape;208;p21"/>
            <p:cNvSpPr/>
            <p:nvPr/>
          </p:nvSpPr>
          <p:spPr>
            <a:xfrm>
              <a:off x="2278824" y="1128467"/>
              <a:ext cx="157771" cy="38586"/>
            </a:xfrm>
            <a:custGeom>
              <a:rect b="b" l="l" r="r" t="t"/>
              <a:pathLst>
                <a:path extrusionOk="0" h="38586" w="157771">
                  <a:moveTo>
                    <a:pt x="138500" y="38587"/>
                  </a:moveTo>
                  <a:cubicBezTo>
                    <a:pt x="150749" y="38587"/>
                    <a:pt x="160332" y="27163"/>
                    <a:pt x="157159" y="14406"/>
                  </a:cubicBezTo>
                  <a:cubicBezTo>
                    <a:pt x="155065" y="5839"/>
                    <a:pt x="147068" y="0"/>
                    <a:pt x="138246" y="0"/>
                  </a:cubicBezTo>
                  <a:lnTo>
                    <a:pt x="19504" y="0"/>
                  </a:lnTo>
                  <a:cubicBezTo>
                    <a:pt x="10682" y="0"/>
                    <a:pt x="2686" y="5839"/>
                    <a:pt x="591" y="14406"/>
                  </a:cubicBezTo>
                  <a:cubicBezTo>
                    <a:pt x="-2518" y="27163"/>
                    <a:pt x="7065" y="38587"/>
                    <a:pt x="19250" y="38587"/>
                  </a:cubicBezTo>
                  <a:lnTo>
                    <a:pt x="138500" y="3858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 name="Google Shape;209;p21"/>
            <p:cNvSpPr/>
            <p:nvPr/>
          </p:nvSpPr>
          <p:spPr>
            <a:xfrm>
              <a:off x="2278805" y="1052626"/>
              <a:ext cx="157790" cy="38586"/>
            </a:xfrm>
            <a:custGeom>
              <a:rect b="b" l="l" r="r" t="t"/>
              <a:pathLst>
                <a:path extrusionOk="0" h="38586" w="157790">
                  <a:moveTo>
                    <a:pt x="138519" y="38587"/>
                  </a:moveTo>
                  <a:cubicBezTo>
                    <a:pt x="150768" y="38587"/>
                    <a:pt x="160351" y="27163"/>
                    <a:pt x="157178" y="14406"/>
                  </a:cubicBezTo>
                  <a:cubicBezTo>
                    <a:pt x="155083" y="5839"/>
                    <a:pt x="147087" y="0"/>
                    <a:pt x="138265" y="0"/>
                  </a:cubicBezTo>
                  <a:lnTo>
                    <a:pt x="19523" y="0"/>
                  </a:lnTo>
                  <a:cubicBezTo>
                    <a:pt x="10701" y="0"/>
                    <a:pt x="2705" y="5839"/>
                    <a:pt x="610" y="14406"/>
                  </a:cubicBezTo>
                  <a:cubicBezTo>
                    <a:pt x="-2563" y="27163"/>
                    <a:pt x="7084" y="38587"/>
                    <a:pt x="19269" y="38587"/>
                  </a:cubicBezTo>
                  <a:lnTo>
                    <a:pt x="138519" y="3858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0" name="Google Shape;210;p21"/>
            <p:cNvSpPr/>
            <p:nvPr/>
          </p:nvSpPr>
          <p:spPr>
            <a:xfrm>
              <a:off x="2278781" y="975580"/>
              <a:ext cx="157844" cy="38523"/>
            </a:xfrm>
            <a:custGeom>
              <a:rect b="b" l="l" r="r" t="t"/>
              <a:pathLst>
                <a:path extrusionOk="0" h="38523" w="157844">
                  <a:moveTo>
                    <a:pt x="0" y="19230"/>
                  </a:moveTo>
                  <a:cubicBezTo>
                    <a:pt x="0" y="29892"/>
                    <a:pt x="8631" y="38523"/>
                    <a:pt x="19293" y="38523"/>
                  </a:cubicBezTo>
                  <a:lnTo>
                    <a:pt x="138353" y="38523"/>
                  </a:lnTo>
                  <a:cubicBezTo>
                    <a:pt x="146984" y="38523"/>
                    <a:pt x="154790" y="33002"/>
                    <a:pt x="157075" y="24688"/>
                  </a:cubicBezTo>
                  <a:cubicBezTo>
                    <a:pt x="158598" y="19230"/>
                    <a:pt x="157773" y="14026"/>
                    <a:pt x="155362" y="9837"/>
                  </a:cubicBezTo>
                  <a:cubicBezTo>
                    <a:pt x="148761" y="12185"/>
                    <a:pt x="141717" y="13518"/>
                    <a:pt x="134291" y="13518"/>
                  </a:cubicBezTo>
                  <a:cubicBezTo>
                    <a:pt x="119631" y="13518"/>
                    <a:pt x="106176" y="8441"/>
                    <a:pt x="95514" y="0"/>
                  </a:cubicBezTo>
                  <a:lnTo>
                    <a:pt x="19293" y="0"/>
                  </a:lnTo>
                  <a:cubicBezTo>
                    <a:pt x="8695" y="0"/>
                    <a:pt x="0" y="8631"/>
                    <a:pt x="0" y="19293"/>
                  </a:cubicBezTo>
                  <a:lnTo>
                    <a:pt x="0" y="192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1" name="Google Shape;211;p21"/>
            <p:cNvSpPr/>
            <p:nvPr/>
          </p:nvSpPr>
          <p:spPr>
            <a:xfrm>
              <a:off x="2278273" y="898407"/>
              <a:ext cx="72603" cy="38586"/>
            </a:xfrm>
            <a:custGeom>
              <a:rect b="b" l="l" r="r" t="t"/>
              <a:pathLst>
                <a:path extrusionOk="0" h="38586" w="72603">
                  <a:moveTo>
                    <a:pt x="0" y="19293"/>
                  </a:moveTo>
                  <a:cubicBezTo>
                    <a:pt x="0" y="29955"/>
                    <a:pt x="8631" y="38587"/>
                    <a:pt x="19293" y="38587"/>
                  </a:cubicBezTo>
                  <a:lnTo>
                    <a:pt x="72604" y="38587"/>
                  </a:lnTo>
                  <a:cubicBezTo>
                    <a:pt x="72096" y="35350"/>
                    <a:pt x="71779" y="31986"/>
                    <a:pt x="71779" y="28559"/>
                  </a:cubicBezTo>
                  <a:lnTo>
                    <a:pt x="71779" y="0"/>
                  </a:lnTo>
                  <a:lnTo>
                    <a:pt x="19293" y="0"/>
                  </a:lnTo>
                  <a:cubicBezTo>
                    <a:pt x="8695" y="0"/>
                    <a:pt x="0" y="8631"/>
                    <a:pt x="0" y="19293"/>
                  </a:cubicBezTo>
                  <a:lnTo>
                    <a:pt x="0" y="192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2" name="Google Shape;212;p21"/>
            <p:cNvSpPr/>
            <p:nvPr/>
          </p:nvSpPr>
          <p:spPr>
            <a:xfrm>
              <a:off x="1930994" y="802004"/>
              <a:ext cx="200485" cy="384342"/>
            </a:xfrm>
            <a:custGeom>
              <a:rect b="b" l="l" r="r" t="t"/>
              <a:pathLst>
                <a:path extrusionOk="0" h="384342" w="200485">
                  <a:moveTo>
                    <a:pt x="130420" y="384342"/>
                  </a:moveTo>
                  <a:cubicBezTo>
                    <a:pt x="121281" y="374125"/>
                    <a:pt x="115696" y="360670"/>
                    <a:pt x="115696" y="345946"/>
                  </a:cubicBezTo>
                  <a:cubicBezTo>
                    <a:pt x="115696" y="331222"/>
                    <a:pt x="121281" y="317768"/>
                    <a:pt x="130420" y="307550"/>
                  </a:cubicBezTo>
                  <a:cubicBezTo>
                    <a:pt x="121281" y="297332"/>
                    <a:pt x="115696" y="283878"/>
                    <a:pt x="115696" y="269154"/>
                  </a:cubicBezTo>
                  <a:cubicBezTo>
                    <a:pt x="115696" y="254430"/>
                    <a:pt x="121281" y="240849"/>
                    <a:pt x="130547" y="230631"/>
                  </a:cubicBezTo>
                  <a:cubicBezTo>
                    <a:pt x="121345" y="220413"/>
                    <a:pt x="115696" y="206895"/>
                    <a:pt x="115696" y="192108"/>
                  </a:cubicBezTo>
                  <a:cubicBezTo>
                    <a:pt x="115696" y="179796"/>
                    <a:pt x="119631" y="168372"/>
                    <a:pt x="126231" y="158979"/>
                  </a:cubicBezTo>
                  <a:cubicBezTo>
                    <a:pt x="119568" y="149142"/>
                    <a:pt x="115696" y="137274"/>
                    <a:pt x="115696" y="124518"/>
                  </a:cubicBezTo>
                  <a:lnTo>
                    <a:pt x="115696" y="68732"/>
                  </a:lnTo>
                  <a:cubicBezTo>
                    <a:pt x="115696" y="58832"/>
                    <a:pt x="122931" y="50137"/>
                    <a:pt x="132768" y="49058"/>
                  </a:cubicBezTo>
                  <a:cubicBezTo>
                    <a:pt x="144382" y="47789"/>
                    <a:pt x="154219" y="56864"/>
                    <a:pt x="154219" y="68225"/>
                  </a:cubicBezTo>
                  <a:lnTo>
                    <a:pt x="154219" y="125152"/>
                  </a:lnTo>
                  <a:cubicBezTo>
                    <a:pt x="154219" y="125152"/>
                    <a:pt x="164437" y="148444"/>
                    <a:pt x="177257" y="148444"/>
                  </a:cubicBezTo>
                  <a:cubicBezTo>
                    <a:pt x="190077" y="148444"/>
                    <a:pt x="200548" y="138036"/>
                    <a:pt x="200485" y="125152"/>
                  </a:cubicBezTo>
                  <a:lnTo>
                    <a:pt x="200485" y="39348"/>
                  </a:lnTo>
                  <a:cubicBezTo>
                    <a:pt x="200548" y="29067"/>
                    <a:pt x="196550" y="19420"/>
                    <a:pt x="189315" y="12122"/>
                  </a:cubicBezTo>
                  <a:cubicBezTo>
                    <a:pt x="182017" y="4823"/>
                    <a:pt x="172370" y="825"/>
                    <a:pt x="162089" y="0"/>
                  </a:cubicBezTo>
                  <a:lnTo>
                    <a:pt x="134736" y="0"/>
                  </a:lnTo>
                  <a:cubicBezTo>
                    <a:pt x="133974" y="889"/>
                    <a:pt x="132578" y="1269"/>
                    <a:pt x="132578" y="1269"/>
                  </a:cubicBezTo>
                  <a:lnTo>
                    <a:pt x="69430" y="1269"/>
                  </a:lnTo>
                  <a:cubicBezTo>
                    <a:pt x="51597" y="1269"/>
                    <a:pt x="36873" y="11487"/>
                    <a:pt x="32113" y="30844"/>
                  </a:cubicBezTo>
                  <a:cubicBezTo>
                    <a:pt x="30082" y="39158"/>
                    <a:pt x="22657" y="44996"/>
                    <a:pt x="14089" y="44996"/>
                  </a:cubicBezTo>
                  <a:lnTo>
                    <a:pt x="0" y="44996"/>
                  </a:lnTo>
                  <a:lnTo>
                    <a:pt x="0" y="210830"/>
                  </a:lnTo>
                  <a:lnTo>
                    <a:pt x="31923" y="210830"/>
                  </a:lnTo>
                  <a:cubicBezTo>
                    <a:pt x="35604" y="210830"/>
                    <a:pt x="38587" y="207847"/>
                    <a:pt x="38587" y="204166"/>
                  </a:cubicBezTo>
                  <a:lnTo>
                    <a:pt x="38587" y="128897"/>
                  </a:lnTo>
                  <a:cubicBezTo>
                    <a:pt x="38587" y="127120"/>
                    <a:pt x="39285" y="125343"/>
                    <a:pt x="40554" y="124074"/>
                  </a:cubicBezTo>
                  <a:cubicBezTo>
                    <a:pt x="57182" y="107700"/>
                    <a:pt x="77110" y="119250"/>
                    <a:pt x="77110" y="135434"/>
                  </a:cubicBezTo>
                  <a:lnTo>
                    <a:pt x="77110" y="229425"/>
                  </a:lnTo>
                  <a:cubicBezTo>
                    <a:pt x="77110" y="240404"/>
                    <a:pt x="68161" y="249353"/>
                    <a:pt x="57182" y="249353"/>
                  </a:cubicBezTo>
                  <a:lnTo>
                    <a:pt x="0" y="249353"/>
                  </a:lnTo>
                  <a:lnTo>
                    <a:pt x="0" y="363272"/>
                  </a:lnTo>
                  <a:cubicBezTo>
                    <a:pt x="29511" y="363272"/>
                    <a:pt x="26592" y="384342"/>
                    <a:pt x="52676" y="384342"/>
                  </a:cubicBezTo>
                  <a:lnTo>
                    <a:pt x="130420" y="38434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3" name="Google Shape;213;p21"/>
            <p:cNvSpPr/>
            <p:nvPr/>
          </p:nvSpPr>
          <p:spPr>
            <a:xfrm>
              <a:off x="2084241" y="1128467"/>
              <a:ext cx="157793" cy="38586"/>
            </a:xfrm>
            <a:custGeom>
              <a:rect b="b" l="l" r="r" t="t"/>
              <a:pathLst>
                <a:path extrusionOk="0" h="38586" w="157793">
                  <a:moveTo>
                    <a:pt x="157794" y="19293"/>
                  </a:moveTo>
                  <a:cubicBezTo>
                    <a:pt x="157794" y="8631"/>
                    <a:pt x="149162" y="0"/>
                    <a:pt x="138500" y="0"/>
                  </a:cubicBezTo>
                  <a:lnTo>
                    <a:pt x="19504" y="0"/>
                  </a:lnTo>
                  <a:cubicBezTo>
                    <a:pt x="10682" y="0"/>
                    <a:pt x="2686" y="5839"/>
                    <a:pt x="591" y="14406"/>
                  </a:cubicBezTo>
                  <a:cubicBezTo>
                    <a:pt x="-2518" y="27163"/>
                    <a:pt x="7065" y="38587"/>
                    <a:pt x="19250" y="38587"/>
                  </a:cubicBezTo>
                  <a:lnTo>
                    <a:pt x="138500" y="38587"/>
                  </a:lnTo>
                  <a:cubicBezTo>
                    <a:pt x="149162" y="38587"/>
                    <a:pt x="157794" y="29955"/>
                    <a:pt x="157794" y="19293"/>
                  </a:cubicBezTo>
                  <a:lnTo>
                    <a:pt x="157794" y="192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4" name="Google Shape;214;p21"/>
            <p:cNvSpPr/>
            <p:nvPr/>
          </p:nvSpPr>
          <p:spPr>
            <a:xfrm>
              <a:off x="2084223" y="1052626"/>
              <a:ext cx="157790" cy="38586"/>
            </a:xfrm>
            <a:custGeom>
              <a:rect b="b" l="l" r="r" t="t"/>
              <a:pathLst>
                <a:path extrusionOk="0" h="38586" w="157790">
                  <a:moveTo>
                    <a:pt x="138519" y="38587"/>
                  </a:moveTo>
                  <a:cubicBezTo>
                    <a:pt x="150768" y="38587"/>
                    <a:pt x="160351" y="27163"/>
                    <a:pt x="157178" y="14406"/>
                  </a:cubicBezTo>
                  <a:cubicBezTo>
                    <a:pt x="155083" y="5839"/>
                    <a:pt x="147087" y="0"/>
                    <a:pt x="138265" y="0"/>
                  </a:cubicBezTo>
                  <a:lnTo>
                    <a:pt x="19523" y="0"/>
                  </a:lnTo>
                  <a:cubicBezTo>
                    <a:pt x="10701" y="0"/>
                    <a:pt x="2705" y="5839"/>
                    <a:pt x="610" y="14406"/>
                  </a:cubicBezTo>
                  <a:cubicBezTo>
                    <a:pt x="-2563" y="27163"/>
                    <a:pt x="7084" y="38587"/>
                    <a:pt x="19269" y="38587"/>
                  </a:cubicBezTo>
                  <a:lnTo>
                    <a:pt x="138519" y="3858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5" name="Google Shape;215;p21"/>
            <p:cNvSpPr/>
            <p:nvPr/>
          </p:nvSpPr>
          <p:spPr>
            <a:xfrm>
              <a:off x="2084127" y="975516"/>
              <a:ext cx="157820" cy="38586"/>
            </a:xfrm>
            <a:custGeom>
              <a:rect b="b" l="l" r="r" t="t"/>
              <a:pathLst>
                <a:path extrusionOk="0" h="38586" w="157820">
                  <a:moveTo>
                    <a:pt x="23553" y="13581"/>
                  </a:moveTo>
                  <a:cubicBezTo>
                    <a:pt x="16191" y="13581"/>
                    <a:pt x="9083" y="12312"/>
                    <a:pt x="2483" y="9901"/>
                  </a:cubicBezTo>
                  <a:cubicBezTo>
                    <a:pt x="71" y="14153"/>
                    <a:pt x="-754" y="19357"/>
                    <a:pt x="769" y="24751"/>
                  </a:cubicBezTo>
                  <a:cubicBezTo>
                    <a:pt x="3117" y="33065"/>
                    <a:pt x="10924" y="38587"/>
                    <a:pt x="19491" y="38587"/>
                  </a:cubicBezTo>
                  <a:lnTo>
                    <a:pt x="138297" y="38587"/>
                  </a:lnTo>
                  <a:cubicBezTo>
                    <a:pt x="147119" y="38587"/>
                    <a:pt x="155115" y="32748"/>
                    <a:pt x="157210" y="24180"/>
                  </a:cubicBezTo>
                  <a:cubicBezTo>
                    <a:pt x="160383" y="11424"/>
                    <a:pt x="150736" y="0"/>
                    <a:pt x="138551" y="0"/>
                  </a:cubicBezTo>
                  <a:lnTo>
                    <a:pt x="62330" y="0"/>
                  </a:lnTo>
                  <a:cubicBezTo>
                    <a:pt x="51668" y="8441"/>
                    <a:pt x="38213" y="13518"/>
                    <a:pt x="23553" y="13518"/>
                  </a:cubicBezTo>
                  <a:lnTo>
                    <a:pt x="23553" y="1351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 name="Google Shape;216;p21"/>
            <p:cNvSpPr/>
            <p:nvPr/>
          </p:nvSpPr>
          <p:spPr>
            <a:xfrm>
              <a:off x="2169304" y="898407"/>
              <a:ext cx="72560" cy="38586"/>
            </a:xfrm>
            <a:custGeom>
              <a:rect b="b" l="l" r="r" t="t"/>
              <a:pathLst>
                <a:path extrusionOk="0" h="38586" w="72560">
                  <a:moveTo>
                    <a:pt x="825" y="0"/>
                  </a:moveTo>
                  <a:lnTo>
                    <a:pt x="825" y="28559"/>
                  </a:lnTo>
                  <a:cubicBezTo>
                    <a:pt x="825" y="31986"/>
                    <a:pt x="508" y="35286"/>
                    <a:pt x="0" y="38587"/>
                  </a:cubicBezTo>
                  <a:lnTo>
                    <a:pt x="53057" y="38587"/>
                  </a:lnTo>
                  <a:cubicBezTo>
                    <a:pt x="61878" y="38587"/>
                    <a:pt x="69875" y="32748"/>
                    <a:pt x="71969" y="24180"/>
                  </a:cubicBezTo>
                  <a:cubicBezTo>
                    <a:pt x="75079" y="11424"/>
                    <a:pt x="65496" y="0"/>
                    <a:pt x="53310" y="0"/>
                  </a:cubicBezTo>
                  <a:lnTo>
                    <a:pt x="825"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17" name="Google Shape;217;p21"/>
          <p:cNvGrpSpPr/>
          <p:nvPr/>
        </p:nvGrpSpPr>
        <p:grpSpPr>
          <a:xfrm>
            <a:off x="3085776" y="3269984"/>
            <a:ext cx="278239" cy="277753"/>
            <a:chOff x="3149898" y="665119"/>
            <a:chExt cx="659335" cy="658183"/>
          </a:xfrm>
        </p:grpSpPr>
        <p:sp>
          <p:nvSpPr>
            <p:cNvPr id="218" name="Google Shape;218;p21"/>
            <p:cNvSpPr/>
            <p:nvPr/>
          </p:nvSpPr>
          <p:spPr>
            <a:xfrm>
              <a:off x="3546926" y="665119"/>
              <a:ext cx="183991" cy="267305"/>
            </a:xfrm>
            <a:custGeom>
              <a:rect b="b" l="l" r="r" t="t"/>
              <a:pathLst>
                <a:path extrusionOk="0" h="267305" w="183991">
                  <a:moveTo>
                    <a:pt x="183928" y="19793"/>
                  </a:moveTo>
                  <a:cubicBezTo>
                    <a:pt x="183928" y="9892"/>
                    <a:pt x="176693" y="1198"/>
                    <a:pt x="166856" y="119"/>
                  </a:cubicBezTo>
                  <a:cubicBezTo>
                    <a:pt x="155242" y="-1151"/>
                    <a:pt x="145405" y="7925"/>
                    <a:pt x="145405" y="19285"/>
                  </a:cubicBezTo>
                  <a:lnTo>
                    <a:pt x="145405" y="32168"/>
                  </a:lnTo>
                  <a:lnTo>
                    <a:pt x="12891" y="32168"/>
                  </a:lnTo>
                  <a:cubicBezTo>
                    <a:pt x="1848" y="32168"/>
                    <a:pt x="-4054" y="45115"/>
                    <a:pt x="3181" y="53429"/>
                  </a:cubicBezTo>
                  <a:lnTo>
                    <a:pt x="40435" y="96395"/>
                  </a:lnTo>
                  <a:lnTo>
                    <a:pt x="3181" y="139360"/>
                  </a:lnTo>
                  <a:cubicBezTo>
                    <a:pt x="-4054" y="147674"/>
                    <a:pt x="1911" y="160621"/>
                    <a:pt x="12891" y="160621"/>
                  </a:cubicBezTo>
                  <a:lnTo>
                    <a:pt x="145405" y="160621"/>
                  </a:lnTo>
                  <a:lnTo>
                    <a:pt x="145405" y="267305"/>
                  </a:lnTo>
                  <a:lnTo>
                    <a:pt x="183992" y="267305"/>
                  </a:lnTo>
                  <a:lnTo>
                    <a:pt x="183992" y="197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 name="Google Shape;219;p21"/>
            <p:cNvSpPr/>
            <p:nvPr/>
          </p:nvSpPr>
          <p:spPr>
            <a:xfrm>
              <a:off x="3149898" y="1201070"/>
              <a:ext cx="187665" cy="122169"/>
            </a:xfrm>
            <a:custGeom>
              <a:rect b="b" l="l" r="r" t="t"/>
              <a:pathLst>
                <a:path extrusionOk="0" h="122169" w="187665">
                  <a:moveTo>
                    <a:pt x="174782" y="63"/>
                  </a:moveTo>
                  <a:lnTo>
                    <a:pt x="0" y="63"/>
                  </a:lnTo>
                  <a:lnTo>
                    <a:pt x="0" y="122170"/>
                  </a:lnTo>
                  <a:lnTo>
                    <a:pt x="187665" y="122170"/>
                  </a:lnTo>
                  <a:lnTo>
                    <a:pt x="187665" y="12883"/>
                  </a:lnTo>
                  <a:cubicBezTo>
                    <a:pt x="187665" y="5775"/>
                    <a:pt x="181890" y="0"/>
                    <a:pt x="174782"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 name="Google Shape;220;p21"/>
            <p:cNvSpPr/>
            <p:nvPr/>
          </p:nvSpPr>
          <p:spPr>
            <a:xfrm>
              <a:off x="3621568" y="971074"/>
              <a:ext cx="187665" cy="352165"/>
            </a:xfrm>
            <a:custGeom>
              <a:rect b="b" l="l" r="r" t="t"/>
              <a:pathLst>
                <a:path extrusionOk="0" h="352165" w="187665">
                  <a:moveTo>
                    <a:pt x="0" y="12820"/>
                  </a:moveTo>
                  <a:lnTo>
                    <a:pt x="0" y="352166"/>
                  </a:lnTo>
                  <a:lnTo>
                    <a:pt x="187665" y="352166"/>
                  </a:lnTo>
                  <a:lnTo>
                    <a:pt x="187665" y="0"/>
                  </a:lnTo>
                  <a:lnTo>
                    <a:pt x="12883" y="0"/>
                  </a:lnTo>
                  <a:cubicBezTo>
                    <a:pt x="5775" y="0"/>
                    <a:pt x="0" y="5775"/>
                    <a:pt x="0" y="1288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 name="Google Shape;221;p21"/>
            <p:cNvSpPr/>
            <p:nvPr/>
          </p:nvSpPr>
          <p:spPr>
            <a:xfrm>
              <a:off x="3376086" y="1088039"/>
              <a:ext cx="206958" cy="235263"/>
            </a:xfrm>
            <a:custGeom>
              <a:rect b="b" l="l" r="r" t="t"/>
              <a:pathLst>
                <a:path extrusionOk="0" h="235263" w="206958">
                  <a:moveTo>
                    <a:pt x="194075" y="0"/>
                  </a:moveTo>
                  <a:lnTo>
                    <a:pt x="12883" y="0"/>
                  </a:lnTo>
                  <a:cubicBezTo>
                    <a:pt x="5775" y="0"/>
                    <a:pt x="0" y="5775"/>
                    <a:pt x="0" y="12883"/>
                  </a:cubicBezTo>
                  <a:lnTo>
                    <a:pt x="0" y="235264"/>
                  </a:lnTo>
                  <a:lnTo>
                    <a:pt x="206958" y="235264"/>
                  </a:lnTo>
                  <a:lnTo>
                    <a:pt x="206958" y="12883"/>
                  </a:lnTo>
                  <a:cubicBezTo>
                    <a:pt x="206958" y="5775"/>
                    <a:pt x="201183" y="0"/>
                    <a:pt x="1940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2" name="Google Shape;222;p21"/>
            <p:cNvSpPr/>
            <p:nvPr/>
          </p:nvSpPr>
          <p:spPr>
            <a:xfrm>
              <a:off x="3186327" y="840273"/>
              <a:ext cx="115632" cy="115632"/>
            </a:xfrm>
            <a:custGeom>
              <a:rect b="b" l="l" r="r" t="t"/>
              <a:pathLst>
                <a:path extrusionOk="0" h="115632" w="115632">
                  <a:moveTo>
                    <a:pt x="115633" y="57816"/>
                  </a:moveTo>
                  <a:cubicBezTo>
                    <a:pt x="115633" y="89747"/>
                    <a:pt x="89748" y="115633"/>
                    <a:pt x="57817" y="115633"/>
                  </a:cubicBezTo>
                  <a:cubicBezTo>
                    <a:pt x="25885" y="115633"/>
                    <a:pt x="0" y="89747"/>
                    <a:pt x="0" y="57816"/>
                  </a:cubicBezTo>
                  <a:cubicBezTo>
                    <a:pt x="0" y="25885"/>
                    <a:pt x="25885" y="0"/>
                    <a:pt x="57817" y="0"/>
                  </a:cubicBezTo>
                  <a:cubicBezTo>
                    <a:pt x="89748" y="0"/>
                    <a:pt x="115633" y="25885"/>
                    <a:pt x="115633" y="5781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3" name="Google Shape;223;p21"/>
            <p:cNvSpPr/>
            <p:nvPr/>
          </p:nvSpPr>
          <p:spPr>
            <a:xfrm>
              <a:off x="3167955" y="974882"/>
              <a:ext cx="152439" cy="187665"/>
            </a:xfrm>
            <a:custGeom>
              <a:rect b="b" l="l" r="r" t="t"/>
              <a:pathLst>
                <a:path extrusionOk="0" h="187665" w="152439">
                  <a:moveTo>
                    <a:pt x="92435" y="0"/>
                  </a:moveTo>
                  <a:lnTo>
                    <a:pt x="59941" y="0"/>
                  </a:lnTo>
                  <a:cubicBezTo>
                    <a:pt x="32905" y="0"/>
                    <a:pt x="10502" y="20943"/>
                    <a:pt x="8662" y="47916"/>
                  </a:cubicBezTo>
                  <a:lnTo>
                    <a:pt x="30" y="173957"/>
                  </a:lnTo>
                  <a:cubicBezTo>
                    <a:pt x="-477" y="181382"/>
                    <a:pt x="5425" y="187665"/>
                    <a:pt x="12850" y="187665"/>
                  </a:cubicBezTo>
                  <a:lnTo>
                    <a:pt x="139590" y="187665"/>
                  </a:lnTo>
                  <a:cubicBezTo>
                    <a:pt x="147015" y="187665"/>
                    <a:pt x="152917" y="181382"/>
                    <a:pt x="152409" y="173957"/>
                  </a:cubicBezTo>
                  <a:lnTo>
                    <a:pt x="143778" y="47916"/>
                  </a:lnTo>
                  <a:cubicBezTo>
                    <a:pt x="141938" y="20943"/>
                    <a:pt x="119535" y="0"/>
                    <a:pt x="92499" y="0"/>
                  </a:cubicBezTo>
                  <a:lnTo>
                    <a:pt x="92499"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24" name="Google Shape;224;p21"/>
          <p:cNvGrpSpPr/>
          <p:nvPr/>
        </p:nvGrpSpPr>
        <p:grpSpPr>
          <a:xfrm>
            <a:off x="3888223" y="1406864"/>
            <a:ext cx="277703" cy="277462"/>
            <a:chOff x="726815" y="665428"/>
            <a:chExt cx="658065" cy="657494"/>
          </a:xfrm>
        </p:grpSpPr>
        <p:sp>
          <p:nvSpPr>
            <p:cNvPr id="225" name="Google Shape;225;p21"/>
            <p:cNvSpPr/>
            <p:nvPr/>
          </p:nvSpPr>
          <p:spPr>
            <a:xfrm>
              <a:off x="726815" y="665428"/>
              <a:ext cx="289843" cy="657494"/>
            </a:xfrm>
            <a:custGeom>
              <a:rect b="b" l="l" r="r" t="t"/>
              <a:pathLst>
                <a:path extrusionOk="0" h="657494" w="289843">
                  <a:moveTo>
                    <a:pt x="289209" y="256334"/>
                  </a:moveTo>
                  <a:cubicBezTo>
                    <a:pt x="289209" y="242562"/>
                    <a:pt x="279308" y="230377"/>
                    <a:pt x="265663" y="228410"/>
                  </a:cubicBezTo>
                  <a:cubicBezTo>
                    <a:pt x="248591" y="225934"/>
                    <a:pt x="233931" y="239135"/>
                    <a:pt x="233931" y="255699"/>
                  </a:cubicBezTo>
                  <a:lnTo>
                    <a:pt x="233931" y="420644"/>
                  </a:lnTo>
                  <a:cubicBezTo>
                    <a:pt x="233931" y="430545"/>
                    <a:pt x="226696" y="439176"/>
                    <a:pt x="216859" y="440318"/>
                  </a:cubicBezTo>
                  <a:cubicBezTo>
                    <a:pt x="205245" y="441588"/>
                    <a:pt x="195344" y="432512"/>
                    <a:pt x="195344" y="421152"/>
                  </a:cubicBezTo>
                  <a:lnTo>
                    <a:pt x="195344" y="256715"/>
                  </a:lnTo>
                  <a:cubicBezTo>
                    <a:pt x="195344" y="224221"/>
                    <a:pt x="218573" y="197121"/>
                    <a:pt x="249353" y="191029"/>
                  </a:cubicBezTo>
                  <a:lnTo>
                    <a:pt x="249353" y="37190"/>
                  </a:lnTo>
                  <a:cubicBezTo>
                    <a:pt x="249353" y="16691"/>
                    <a:pt x="232598" y="0"/>
                    <a:pt x="211909" y="0"/>
                  </a:cubicBezTo>
                  <a:cubicBezTo>
                    <a:pt x="193821" y="0"/>
                    <a:pt x="178272" y="12883"/>
                    <a:pt x="175099" y="30527"/>
                  </a:cubicBezTo>
                  <a:lnTo>
                    <a:pt x="110111" y="385992"/>
                  </a:lnTo>
                  <a:cubicBezTo>
                    <a:pt x="105225" y="412775"/>
                    <a:pt x="88406" y="435876"/>
                    <a:pt x="64353" y="448886"/>
                  </a:cubicBezTo>
                  <a:lnTo>
                    <a:pt x="0" y="483665"/>
                  </a:lnTo>
                  <a:lnTo>
                    <a:pt x="0" y="657495"/>
                  </a:lnTo>
                  <a:lnTo>
                    <a:pt x="109667" y="601773"/>
                  </a:lnTo>
                  <a:cubicBezTo>
                    <a:pt x="119758" y="596632"/>
                    <a:pt x="131245" y="594728"/>
                    <a:pt x="142478" y="596315"/>
                  </a:cubicBezTo>
                  <a:lnTo>
                    <a:pt x="172370" y="600567"/>
                  </a:lnTo>
                  <a:cubicBezTo>
                    <a:pt x="189125" y="602915"/>
                    <a:pt x="206133" y="598980"/>
                    <a:pt x="220096" y="589524"/>
                  </a:cubicBezTo>
                  <a:lnTo>
                    <a:pt x="260332" y="562234"/>
                  </a:lnTo>
                  <a:cubicBezTo>
                    <a:pt x="278737" y="549795"/>
                    <a:pt x="289780" y="529105"/>
                    <a:pt x="289843" y="507020"/>
                  </a:cubicBezTo>
                  <a:lnTo>
                    <a:pt x="289145" y="507020"/>
                  </a:lnTo>
                  <a:lnTo>
                    <a:pt x="289145" y="25633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 name="Google Shape;226;p21"/>
            <p:cNvSpPr/>
            <p:nvPr/>
          </p:nvSpPr>
          <p:spPr>
            <a:xfrm>
              <a:off x="1095037" y="665428"/>
              <a:ext cx="289843" cy="657494"/>
            </a:xfrm>
            <a:custGeom>
              <a:rect b="b" l="l" r="r" t="t"/>
              <a:pathLst>
                <a:path extrusionOk="0" h="657494" w="289843">
                  <a:moveTo>
                    <a:pt x="225554" y="448886"/>
                  </a:moveTo>
                  <a:cubicBezTo>
                    <a:pt x="201501" y="435876"/>
                    <a:pt x="184682" y="412775"/>
                    <a:pt x="179796" y="385992"/>
                  </a:cubicBezTo>
                  <a:lnTo>
                    <a:pt x="114808" y="30527"/>
                  </a:lnTo>
                  <a:cubicBezTo>
                    <a:pt x="111571" y="12820"/>
                    <a:pt x="96086" y="0"/>
                    <a:pt x="77998" y="0"/>
                  </a:cubicBezTo>
                  <a:cubicBezTo>
                    <a:pt x="57309" y="0"/>
                    <a:pt x="40554" y="16628"/>
                    <a:pt x="40554" y="37190"/>
                  </a:cubicBezTo>
                  <a:lnTo>
                    <a:pt x="40554" y="191092"/>
                  </a:lnTo>
                  <a:cubicBezTo>
                    <a:pt x="71271" y="197121"/>
                    <a:pt x="94562" y="224284"/>
                    <a:pt x="94562" y="256778"/>
                  </a:cubicBezTo>
                  <a:lnTo>
                    <a:pt x="94562" y="420708"/>
                  </a:lnTo>
                  <a:cubicBezTo>
                    <a:pt x="94562" y="430608"/>
                    <a:pt x="87327" y="439239"/>
                    <a:pt x="77490" y="440382"/>
                  </a:cubicBezTo>
                  <a:cubicBezTo>
                    <a:pt x="65876" y="441651"/>
                    <a:pt x="55976" y="432576"/>
                    <a:pt x="55976" y="421215"/>
                  </a:cubicBezTo>
                  <a:lnTo>
                    <a:pt x="55976" y="256398"/>
                  </a:lnTo>
                  <a:cubicBezTo>
                    <a:pt x="55976" y="242626"/>
                    <a:pt x="46075" y="230440"/>
                    <a:pt x="32430" y="228473"/>
                  </a:cubicBezTo>
                  <a:cubicBezTo>
                    <a:pt x="15358" y="225998"/>
                    <a:pt x="698" y="239199"/>
                    <a:pt x="698" y="255763"/>
                  </a:cubicBezTo>
                  <a:lnTo>
                    <a:pt x="698" y="507020"/>
                  </a:lnTo>
                  <a:lnTo>
                    <a:pt x="0" y="507020"/>
                  </a:lnTo>
                  <a:cubicBezTo>
                    <a:pt x="127" y="529105"/>
                    <a:pt x="11106" y="549795"/>
                    <a:pt x="29511" y="562234"/>
                  </a:cubicBezTo>
                  <a:lnTo>
                    <a:pt x="69748" y="589524"/>
                  </a:lnTo>
                  <a:cubicBezTo>
                    <a:pt x="83710" y="598980"/>
                    <a:pt x="100719" y="602915"/>
                    <a:pt x="117473" y="600567"/>
                  </a:cubicBezTo>
                  <a:lnTo>
                    <a:pt x="147365" y="596315"/>
                  </a:lnTo>
                  <a:cubicBezTo>
                    <a:pt x="158598" y="594728"/>
                    <a:pt x="170085" y="596632"/>
                    <a:pt x="180176" y="601773"/>
                  </a:cubicBezTo>
                  <a:lnTo>
                    <a:pt x="289843" y="657495"/>
                  </a:lnTo>
                  <a:lnTo>
                    <a:pt x="289843" y="483665"/>
                  </a:lnTo>
                  <a:lnTo>
                    <a:pt x="225554" y="44888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 name="Google Shape;227;p21"/>
            <p:cNvSpPr/>
            <p:nvPr/>
          </p:nvSpPr>
          <p:spPr>
            <a:xfrm>
              <a:off x="1276916" y="690486"/>
              <a:ext cx="74528" cy="66775"/>
            </a:xfrm>
            <a:custGeom>
              <a:rect b="b" l="l" r="r" t="t"/>
              <a:pathLst>
                <a:path extrusionOk="0" h="66775" w="74528">
                  <a:moveTo>
                    <a:pt x="19304" y="66775"/>
                  </a:moveTo>
                  <a:cubicBezTo>
                    <a:pt x="23493" y="66775"/>
                    <a:pt x="27681" y="65443"/>
                    <a:pt x="31172" y="62650"/>
                  </a:cubicBezTo>
                  <a:lnTo>
                    <a:pt x="67156" y="34408"/>
                  </a:lnTo>
                  <a:cubicBezTo>
                    <a:pt x="75534" y="27808"/>
                    <a:pt x="76993" y="15750"/>
                    <a:pt x="70393" y="7372"/>
                  </a:cubicBezTo>
                  <a:cubicBezTo>
                    <a:pt x="63793" y="-1005"/>
                    <a:pt x="51734" y="-2465"/>
                    <a:pt x="43357" y="4136"/>
                  </a:cubicBezTo>
                  <a:lnTo>
                    <a:pt x="7372" y="32378"/>
                  </a:lnTo>
                  <a:cubicBezTo>
                    <a:pt x="-1005" y="38978"/>
                    <a:pt x="-2465" y="51036"/>
                    <a:pt x="4136" y="59414"/>
                  </a:cubicBezTo>
                  <a:cubicBezTo>
                    <a:pt x="7944" y="64237"/>
                    <a:pt x="13592" y="66775"/>
                    <a:pt x="19304" y="6677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 name="Google Shape;228;p21"/>
            <p:cNvSpPr/>
            <p:nvPr/>
          </p:nvSpPr>
          <p:spPr>
            <a:xfrm>
              <a:off x="1307785" y="917715"/>
              <a:ext cx="77016" cy="52597"/>
            </a:xfrm>
            <a:custGeom>
              <a:rect b="b" l="l" r="r" t="t"/>
              <a:pathLst>
                <a:path extrusionOk="0" h="52597" w="77016">
                  <a:moveTo>
                    <a:pt x="64402" y="15344"/>
                  </a:moveTo>
                  <a:lnTo>
                    <a:pt x="25879" y="1191"/>
                  </a:lnTo>
                  <a:cubicBezTo>
                    <a:pt x="15915" y="-2490"/>
                    <a:pt x="4809" y="2651"/>
                    <a:pt x="1191" y="12615"/>
                  </a:cubicBezTo>
                  <a:cubicBezTo>
                    <a:pt x="-2490" y="22579"/>
                    <a:pt x="2651" y="33685"/>
                    <a:pt x="12615" y="37303"/>
                  </a:cubicBezTo>
                  <a:cubicBezTo>
                    <a:pt x="12615" y="37303"/>
                    <a:pt x="55580" y="52598"/>
                    <a:pt x="57738" y="52598"/>
                  </a:cubicBezTo>
                  <a:cubicBezTo>
                    <a:pt x="65608" y="52598"/>
                    <a:pt x="72970" y="47774"/>
                    <a:pt x="75826" y="39968"/>
                  </a:cubicBezTo>
                  <a:cubicBezTo>
                    <a:pt x="79507" y="30004"/>
                    <a:pt x="74366" y="18898"/>
                    <a:pt x="64402" y="15280"/>
                  </a:cubicBezTo>
                  <a:lnTo>
                    <a:pt x="64402" y="1528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 name="Google Shape;229;p21"/>
            <p:cNvSpPr/>
            <p:nvPr/>
          </p:nvSpPr>
          <p:spPr>
            <a:xfrm>
              <a:off x="1293661" y="807315"/>
              <a:ext cx="91176" cy="47492"/>
            </a:xfrm>
            <a:custGeom>
              <a:rect b="b" l="l" r="r" t="t"/>
              <a:pathLst>
                <a:path extrusionOk="0" h="47492" w="91176">
                  <a:moveTo>
                    <a:pt x="274" y="31499"/>
                  </a:moveTo>
                  <a:cubicBezTo>
                    <a:pt x="1861" y="40892"/>
                    <a:pt x="10048" y="47492"/>
                    <a:pt x="19250" y="47492"/>
                  </a:cubicBezTo>
                  <a:cubicBezTo>
                    <a:pt x="20329" y="47492"/>
                    <a:pt x="75163" y="38226"/>
                    <a:pt x="75163" y="38226"/>
                  </a:cubicBezTo>
                  <a:cubicBezTo>
                    <a:pt x="85634" y="36449"/>
                    <a:pt x="92679" y="26485"/>
                    <a:pt x="90902" y="16014"/>
                  </a:cubicBezTo>
                  <a:cubicBezTo>
                    <a:pt x="89125" y="5542"/>
                    <a:pt x="79161" y="-1503"/>
                    <a:pt x="68689" y="274"/>
                  </a:cubicBezTo>
                  <a:lnTo>
                    <a:pt x="16013" y="9286"/>
                  </a:lnTo>
                  <a:cubicBezTo>
                    <a:pt x="5542" y="11063"/>
                    <a:pt x="-1503" y="21027"/>
                    <a:pt x="274" y="31499"/>
                  </a:cubicBezTo>
                  <a:lnTo>
                    <a:pt x="274" y="3149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 name="Google Shape;230;p21"/>
            <p:cNvSpPr/>
            <p:nvPr/>
          </p:nvSpPr>
          <p:spPr>
            <a:xfrm>
              <a:off x="760758" y="690486"/>
              <a:ext cx="74528" cy="66775"/>
            </a:xfrm>
            <a:custGeom>
              <a:rect b="b" l="l" r="r" t="t"/>
              <a:pathLst>
                <a:path extrusionOk="0" h="66775" w="74528">
                  <a:moveTo>
                    <a:pt x="7372" y="34408"/>
                  </a:moveTo>
                  <a:lnTo>
                    <a:pt x="43357" y="62650"/>
                  </a:lnTo>
                  <a:cubicBezTo>
                    <a:pt x="46911" y="65443"/>
                    <a:pt x="51100" y="66775"/>
                    <a:pt x="55225" y="66775"/>
                  </a:cubicBezTo>
                  <a:cubicBezTo>
                    <a:pt x="60937" y="66775"/>
                    <a:pt x="66585" y="64237"/>
                    <a:pt x="70393" y="59414"/>
                  </a:cubicBezTo>
                  <a:cubicBezTo>
                    <a:pt x="76993" y="51036"/>
                    <a:pt x="75534" y="38914"/>
                    <a:pt x="67156" y="32378"/>
                  </a:cubicBezTo>
                  <a:lnTo>
                    <a:pt x="31172" y="4136"/>
                  </a:lnTo>
                  <a:cubicBezTo>
                    <a:pt x="22794" y="-2465"/>
                    <a:pt x="10673" y="-1005"/>
                    <a:pt x="4136" y="7372"/>
                  </a:cubicBezTo>
                  <a:cubicBezTo>
                    <a:pt x="-2465" y="15750"/>
                    <a:pt x="-1005" y="27872"/>
                    <a:pt x="7372" y="34408"/>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 name="Google Shape;231;p21"/>
            <p:cNvSpPr/>
            <p:nvPr/>
          </p:nvSpPr>
          <p:spPr>
            <a:xfrm>
              <a:off x="727337" y="917778"/>
              <a:ext cx="77016" cy="52597"/>
            </a:xfrm>
            <a:custGeom>
              <a:rect b="b" l="l" r="r" t="t"/>
              <a:pathLst>
                <a:path extrusionOk="0" h="52597" w="77016">
                  <a:moveTo>
                    <a:pt x="51138" y="1128"/>
                  </a:moveTo>
                  <a:lnTo>
                    <a:pt x="12615" y="15280"/>
                  </a:lnTo>
                  <a:cubicBezTo>
                    <a:pt x="2651" y="18961"/>
                    <a:pt x="-2490" y="30004"/>
                    <a:pt x="1191" y="39968"/>
                  </a:cubicBezTo>
                  <a:cubicBezTo>
                    <a:pt x="4047" y="47774"/>
                    <a:pt x="11409" y="52598"/>
                    <a:pt x="19279" y="52598"/>
                  </a:cubicBezTo>
                  <a:cubicBezTo>
                    <a:pt x="21500" y="52598"/>
                    <a:pt x="64402" y="37303"/>
                    <a:pt x="64402" y="37303"/>
                  </a:cubicBezTo>
                  <a:cubicBezTo>
                    <a:pt x="74366" y="33622"/>
                    <a:pt x="79507" y="22579"/>
                    <a:pt x="75826" y="12615"/>
                  </a:cubicBezTo>
                  <a:cubicBezTo>
                    <a:pt x="72145" y="2651"/>
                    <a:pt x="61102" y="-2490"/>
                    <a:pt x="51138" y="1191"/>
                  </a:cubicBezTo>
                  <a:lnTo>
                    <a:pt x="51138" y="119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 name="Google Shape;232;p21"/>
            <p:cNvSpPr/>
            <p:nvPr/>
          </p:nvSpPr>
          <p:spPr>
            <a:xfrm>
              <a:off x="727365" y="807315"/>
              <a:ext cx="91176" cy="47492"/>
            </a:xfrm>
            <a:custGeom>
              <a:rect b="b" l="l" r="r" t="t"/>
              <a:pathLst>
                <a:path extrusionOk="0" h="47492" w="91176">
                  <a:moveTo>
                    <a:pt x="16014" y="38226"/>
                  </a:moveTo>
                  <a:cubicBezTo>
                    <a:pt x="16014" y="38226"/>
                    <a:pt x="70847" y="47492"/>
                    <a:pt x="71926" y="47492"/>
                  </a:cubicBezTo>
                  <a:cubicBezTo>
                    <a:pt x="81128" y="47492"/>
                    <a:pt x="89315" y="40828"/>
                    <a:pt x="90902" y="31499"/>
                  </a:cubicBezTo>
                  <a:cubicBezTo>
                    <a:pt x="92679" y="21027"/>
                    <a:pt x="85634" y="11063"/>
                    <a:pt x="75163" y="9286"/>
                  </a:cubicBezTo>
                  <a:lnTo>
                    <a:pt x="22487" y="274"/>
                  </a:lnTo>
                  <a:cubicBezTo>
                    <a:pt x="12015" y="-1503"/>
                    <a:pt x="2051" y="5542"/>
                    <a:pt x="274" y="16014"/>
                  </a:cubicBezTo>
                  <a:cubicBezTo>
                    <a:pt x="-1503" y="26485"/>
                    <a:pt x="5542" y="36449"/>
                    <a:pt x="16014" y="3822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618" name="Shape 5618"/>
        <p:cNvGrpSpPr/>
        <p:nvPr/>
      </p:nvGrpSpPr>
      <p:grpSpPr>
        <a:xfrm>
          <a:off x="0" y="0"/>
          <a:ext cx="0" cy="0"/>
          <a:chOff x="0" y="0"/>
          <a:chExt cx="0" cy="0"/>
        </a:xfrm>
      </p:grpSpPr>
      <p:grpSp>
        <p:nvGrpSpPr>
          <p:cNvPr id="5619" name="Google Shape;5619;p48"/>
          <p:cNvGrpSpPr/>
          <p:nvPr/>
        </p:nvGrpSpPr>
        <p:grpSpPr>
          <a:xfrm>
            <a:off x="856199" y="1311179"/>
            <a:ext cx="322099" cy="370529"/>
            <a:chOff x="-42971725" y="3217825"/>
            <a:chExt cx="275675" cy="317125"/>
          </a:xfrm>
        </p:grpSpPr>
        <p:sp>
          <p:nvSpPr>
            <p:cNvPr id="5620" name="Google Shape;5620;p48"/>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48"/>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48"/>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3" name="Google Shape;5623;p48"/>
          <p:cNvGrpSpPr/>
          <p:nvPr/>
        </p:nvGrpSpPr>
        <p:grpSpPr>
          <a:xfrm>
            <a:off x="828113" y="1779835"/>
            <a:ext cx="378270" cy="337551"/>
            <a:chOff x="-42996150" y="3612600"/>
            <a:chExt cx="323750" cy="288900"/>
          </a:xfrm>
        </p:grpSpPr>
        <p:sp>
          <p:nvSpPr>
            <p:cNvPr id="5624" name="Google Shape;5624;p48"/>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48"/>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48"/>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7" name="Google Shape;5627;p48"/>
          <p:cNvGrpSpPr/>
          <p:nvPr/>
        </p:nvGrpSpPr>
        <p:grpSpPr>
          <a:xfrm>
            <a:off x="830874" y="2189205"/>
            <a:ext cx="372749" cy="370909"/>
            <a:chOff x="-42994575" y="3950300"/>
            <a:chExt cx="319025" cy="317450"/>
          </a:xfrm>
        </p:grpSpPr>
        <p:sp>
          <p:nvSpPr>
            <p:cNvPr id="5628" name="Google Shape;5628;p48"/>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48"/>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48"/>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48"/>
          <p:cNvGrpSpPr/>
          <p:nvPr/>
        </p:nvGrpSpPr>
        <p:grpSpPr>
          <a:xfrm>
            <a:off x="2984269" y="1336037"/>
            <a:ext cx="371785" cy="370879"/>
            <a:chOff x="-41111350" y="3239100"/>
            <a:chExt cx="318200" cy="317425"/>
          </a:xfrm>
        </p:grpSpPr>
        <p:sp>
          <p:nvSpPr>
            <p:cNvPr id="5632" name="Google Shape;5632;p48"/>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48"/>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48"/>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48"/>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6" name="Google Shape;5636;p48"/>
          <p:cNvGrpSpPr/>
          <p:nvPr/>
        </p:nvGrpSpPr>
        <p:grpSpPr>
          <a:xfrm>
            <a:off x="2980588" y="1771568"/>
            <a:ext cx="379146" cy="370967"/>
            <a:chOff x="-41117650" y="3605525"/>
            <a:chExt cx="324500" cy="317500"/>
          </a:xfrm>
        </p:grpSpPr>
        <p:sp>
          <p:nvSpPr>
            <p:cNvPr id="5637" name="Google Shape;5637;p48"/>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48"/>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48"/>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0" name="Google Shape;5640;p48"/>
          <p:cNvSpPr/>
          <p:nvPr/>
        </p:nvSpPr>
        <p:spPr>
          <a:xfrm>
            <a:off x="2986719" y="2221154"/>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1" name="Google Shape;5641;p48"/>
          <p:cNvGrpSpPr/>
          <p:nvPr/>
        </p:nvGrpSpPr>
        <p:grpSpPr>
          <a:xfrm>
            <a:off x="1806843" y="2663092"/>
            <a:ext cx="216271" cy="371814"/>
            <a:chOff x="-39205300" y="3220175"/>
            <a:chExt cx="185100" cy="318225"/>
          </a:xfrm>
        </p:grpSpPr>
        <p:sp>
          <p:nvSpPr>
            <p:cNvPr id="5642" name="Google Shape;5642;p48"/>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48"/>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4" name="Google Shape;5644;p48"/>
          <p:cNvGrpSpPr/>
          <p:nvPr/>
        </p:nvGrpSpPr>
        <p:grpSpPr>
          <a:xfrm>
            <a:off x="1772370" y="3123163"/>
            <a:ext cx="300016" cy="369273"/>
            <a:chOff x="-39248625" y="3588600"/>
            <a:chExt cx="256775" cy="316050"/>
          </a:xfrm>
        </p:grpSpPr>
        <p:sp>
          <p:nvSpPr>
            <p:cNvPr id="5645" name="Google Shape;5645;p48"/>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48"/>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7" name="Google Shape;5647;p48"/>
          <p:cNvSpPr/>
          <p:nvPr/>
        </p:nvSpPr>
        <p:spPr>
          <a:xfrm>
            <a:off x="1743391" y="3578789"/>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48"/>
          <p:cNvSpPr/>
          <p:nvPr/>
        </p:nvSpPr>
        <p:spPr>
          <a:xfrm>
            <a:off x="3932939" y="2650227"/>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9" name="Google Shape;5649;p48"/>
          <p:cNvGrpSpPr/>
          <p:nvPr/>
        </p:nvGrpSpPr>
        <p:grpSpPr>
          <a:xfrm>
            <a:off x="1223084" y="1311179"/>
            <a:ext cx="429504" cy="370879"/>
            <a:chOff x="-42651700" y="3217825"/>
            <a:chExt cx="367600" cy="317425"/>
          </a:xfrm>
        </p:grpSpPr>
        <p:sp>
          <p:nvSpPr>
            <p:cNvPr id="5650" name="Google Shape;5650;p48"/>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48"/>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48"/>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48"/>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48"/>
          <p:cNvGrpSpPr/>
          <p:nvPr/>
        </p:nvGrpSpPr>
        <p:grpSpPr>
          <a:xfrm>
            <a:off x="1258516" y="1750829"/>
            <a:ext cx="358640" cy="363226"/>
            <a:chOff x="-42617300" y="3587775"/>
            <a:chExt cx="306950" cy="310875"/>
          </a:xfrm>
        </p:grpSpPr>
        <p:sp>
          <p:nvSpPr>
            <p:cNvPr id="5655" name="Google Shape;5655;p48"/>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48"/>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57" name="Google Shape;5657;p48"/>
          <p:cNvSpPr/>
          <p:nvPr/>
        </p:nvSpPr>
        <p:spPr>
          <a:xfrm>
            <a:off x="1254968" y="2189872"/>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8" name="Google Shape;5658;p48"/>
          <p:cNvGrpSpPr/>
          <p:nvPr/>
        </p:nvGrpSpPr>
        <p:grpSpPr>
          <a:xfrm>
            <a:off x="3430343" y="1335569"/>
            <a:ext cx="376926" cy="370324"/>
            <a:chOff x="-40748275" y="3238700"/>
            <a:chExt cx="322600" cy="316950"/>
          </a:xfrm>
        </p:grpSpPr>
        <p:sp>
          <p:nvSpPr>
            <p:cNvPr id="5659" name="Google Shape;5659;p48"/>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48"/>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48"/>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48"/>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48"/>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48"/>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5" name="Google Shape;5665;p48"/>
          <p:cNvGrpSpPr/>
          <p:nvPr/>
        </p:nvGrpSpPr>
        <p:grpSpPr>
          <a:xfrm>
            <a:off x="3432899" y="1803553"/>
            <a:ext cx="371814" cy="338690"/>
            <a:chOff x="-40745125" y="3632900"/>
            <a:chExt cx="318225" cy="289875"/>
          </a:xfrm>
        </p:grpSpPr>
        <p:sp>
          <p:nvSpPr>
            <p:cNvPr id="5666" name="Google Shape;5666;p48"/>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48"/>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48"/>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48"/>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48"/>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48"/>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48"/>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3" name="Google Shape;5673;p48"/>
          <p:cNvGrpSpPr/>
          <p:nvPr/>
        </p:nvGrpSpPr>
        <p:grpSpPr>
          <a:xfrm>
            <a:off x="3437047" y="2214764"/>
            <a:ext cx="363518" cy="370178"/>
            <a:chOff x="-40742750" y="3972175"/>
            <a:chExt cx="311125" cy="316825"/>
          </a:xfrm>
        </p:grpSpPr>
        <p:sp>
          <p:nvSpPr>
            <p:cNvPr id="5674" name="Google Shape;5674;p48"/>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48"/>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6" name="Google Shape;5676;p48"/>
          <p:cNvGrpSpPr/>
          <p:nvPr/>
        </p:nvGrpSpPr>
        <p:grpSpPr>
          <a:xfrm>
            <a:off x="2219708" y="2664932"/>
            <a:ext cx="266892" cy="369974"/>
            <a:chOff x="-38860325" y="3221750"/>
            <a:chExt cx="228425" cy="316650"/>
          </a:xfrm>
        </p:grpSpPr>
        <p:sp>
          <p:nvSpPr>
            <p:cNvPr id="5677" name="Google Shape;5677;p48"/>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48"/>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48"/>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48"/>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1" name="Google Shape;5681;p48"/>
          <p:cNvGrpSpPr/>
          <p:nvPr/>
        </p:nvGrpSpPr>
        <p:grpSpPr>
          <a:xfrm>
            <a:off x="2170515" y="3126989"/>
            <a:ext cx="380081" cy="367111"/>
            <a:chOff x="-38905225" y="3591875"/>
            <a:chExt cx="325300" cy="314200"/>
          </a:xfrm>
        </p:grpSpPr>
        <p:sp>
          <p:nvSpPr>
            <p:cNvPr id="5682" name="Google Shape;5682;p48"/>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48"/>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48"/>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5" name="Google Shape;5685;p48"/>
          <p:cNvSpPr/>
          <p:nvPr/>
        </p:nvSpPr>
        <p:spPr>
          <a:xfrm>
            <a:off x="2178329" y="3636767"/>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6" name="Google Shape;5686;p48"/>
          <p:cNvGrpSpPr/>
          <p:nvPr/>
        </p:nvGrpSpPr>
        <p:grpSpPr>
          <a:xfrm>
            <a:off x="3977265" y="3112069"/>
            <a:ext cx="290815" cy="369740"/>
            <a:chOff x="-37370925" y="3579105"/>
            <a:chExt cx="248900" cy="316450"/>
          </a:xfrm>
        </p:grpSpPr>
        <p:sp>
          <p:nvSpPr>
            <p:cNvPr id="5687" name="Google Shape;5687;p48"/>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48"/>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9" name="Google Shape;5689;p48"/>
          <p:cNvSpPr/>
          <p:nvPr/>
        </p:nvSpPr>
        <p:spPr>
          <a:xfrm>
            <a:off x="1677319" y="1311867"/>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48"/>
          <p:cNvSpPr/>
          <p:nvPr/>
        </p:nvSpPr>
        <p:spPr>
          <a:xfrm>
            <a:off x="1702161" y="1747169"/>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1" name="Google Shape;5691;p48"/>
          <p:cNvGrpSpPr/>
          <p:nvPr/>
        </p:nvGrpSpPr>
        <p:grpSpPr>
          <a:xfrm>
            <a:off x="1670640" y="2190140"/>
            <a:ext cx="371814" cy="369974"/>
            <a:chOff x="-42259725" y="3951100"/>
            <a:chExt cx="318225" cy="316650"/>
          </a:xfrm>
        </p:grpSpPr>
        <p:sp>
          <p:nvSpPr>
            <p:cNvPr id="5692" name="Google Shape;5692;p48"/>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48"/>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4" name="Google Shape;5694;p48"/>
          <p:cNvGrpSpPr/>
          <p:nvPr/>
        </p:nvGrpSpPr>
        <p:grpSpPr>
          <a:xfrm>
            <a:off x="3869002" y="1369161"/>
            <a:ext cx="370879" cy="337755"/>
            <a:chOff x="-40378075" y="3267450"/>
            <a:chExt cx="317425" cy="289075"/>
          </a:xfrm>
        </p:grpSpPr>
        <p:sp>
          <p:nvSpPr>
            <p:cNvPr id="5695" name="Google Shape;5695;p48"/>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48"/>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48"/>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48"/>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9" name="Google Shape;5699;p48"/>
          <p:cNvGrpSpPr/>
          <p:nvPr/>
        </p:nvGrpSpPr>
        <p:grpSpPr>
          <a:xfrm>
            <a:off x="3872668" y="1770429"/>
            <a:ext cx="363548" cy="369974"/>
            <a:chOff x="-40372575" y="3604550"/>
            <a:chExt cx="311150" cy="316650"/>
          </a:xfrm>
        </p:grpSpPr>
        <p:sp>
          <p:nvSpPr>
            <p:cNvPr id="5700" name="Google Shape;5700;p48"/>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48"/>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48"/>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3" name="Google Shape;5703;p48"/>
          <p:cNvSpPr/>
          <p:nvPr/>
        </p:nvSpPr>
        <p:spPr>
          <a:xfrm>
            <a:off x="3876000" y="2213706"/>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4" name="Google Shape;5704;p48"/>
          <p:cNvGrpSpPr/>
          <p:nvPr/>
        </p:nvGrpSpPr>
        <p:grpSpPr>
          <a:xfrm>
            <a:off x="2596617" y="2663092"/>
            <a:ext cx="399038" cy="372165"/>
            <a:chOff x="-38542250" y="3220175"/>
            <a:chExt cx="341525" cy="318525"/>
          </a:xfrm>
        </p:grpSpPr>
        <p:sp>
          <p:nvSpPr>
            <p:cNvPr id="5705" name="Google Shape;5705;p48"/>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48"/>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48"/>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8" name="Google Shape;5708;p48"/>
          <p:cNvGrpSpPr/>
          <p:nvPr/>
        </p:nvGrpSpPr>
        <p:grpSpPr>
          <a:xfrm>
            <a:off x="2618549" y="3122462"/>
            <a:ext cx="369974" cy="369068"/>
            <a:chOff x="-38537400" y="3588000"/>
            <a:chExt cx="316650" cy="315875"/>
          </a:xfrm>
        </p:grpSpPr>
        <p:sp>
          <p:nvSpPr>
            <p:cNvPr id="5709" name="Google Shape;5709;p48"/>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48"/>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48"/>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48"/>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3" name="Google Shape;5713;p48"/>
          <p:cNvGrpSpPr/>
          <p:nvPr/>
        </p:nvGrpSpPr>
        <p:grpSpPr>
          <a:xfrm>
            <a:off x="2617629" y="3579991"/>
            <a:ext cx="371814" cy="369974"/>
            <a:chOff x="-38538975" y="3954250"/>
            <a:chExt cx="318225" cy="316650"/>
          </a:xfrm>
        </p:grpSpPr>
        <p:sp>
          <p:nvSpPr>
            <p:cNvPr id="5714" name="Google Shape;5714;p48"/>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48"/>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6" name="Google Shape;5716;p48"/>
          <p:cNvGrpSpPr/>
          <p:nvPr/>
        </p:nvGrpSpPr>
        <p:grpSpPr>
          <a:xfrm>
            <a:off x="3934941" y="3574918"/>
            <a:ext cx="375465" cy="371814"/>
            <a:chOff x="-37385100" y="3949908"/>
            <a:chExt cx="321350" cy="318225"/>
          </a:xfrm>
        </p:grpSpPr>
        <p:sp>
          <p:nvSpPr>
            <p:cNvPr id="5717" name="Google Shape;5717;p48"/>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48"/>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9" name="Google Shape;5719;p48"/>
          <p:cNvGrpSpPr/>
          <p:nvPr/>
        </p:nvGrpSpPr>
        <p:grpSpPr>
          <a:xfrm>
            <a:off x="2110600" y="1310478"/>
            <a:ext cx="370909" cy="370675"/>
            <a:chOff x="-41895050" y="3217225"/>
            <a:chExt cx="317450" cy="317250"/>
          </a:xfrm>
        </p:grpSpPr>
        <p:sp>
          <p:nvSpPr>
            <p:cNvPr id="5720" name="Google Shape;5720;p48"/>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48"/>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48"/>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48"/>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48"/>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5" name="Google Shape;5725;p48"/>
          <p:cNvGrpSpPr/>
          <p:nvPr/>
        </p:nvGrpSpPr>
        <p:grpSpPr>
          <a:xfrm>
            <a:off x="2110148" y="1747412"/>
            <a:ext cx="371814" cy="369974"/>
            <a:chOff x="-41893475" y="3584850"/>
            <a:chExt cx="318225" cy="316650"/>
          </a:xfrm>
        </p:grpSpPr>
        <p:sp>
          <p:nvSpPr>
            <p:cNvPr id="5726" name="Google Shape;5726;p48"/>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48"/>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48"/>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48"/>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0" name="Google Shape;5730;p48"/>
          <p:cNvSpPr/>
          <p:nvPr/>
        </p:nvSpPr>
        <p:spPr>
          <a:xfrm>
            <a:off x="2113120" y="2191712"/>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48"/>
          <p:cNvSpPr/>
          <p:nvPr/>
        </p:nvSpPr>
        <p:spPr>
          <a:xfrm>
            <a:off x="824879" y="2684050"/>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2" name="Google Shape;5732;p48"/>
          <p:cNvGrpSpPr/>
          <p:nvPr/>
        </p:nvGrpSpPr>
        <p:grpSpPr>
          <a:xfrm>
            <a:off x="880176" y="3142704"/>
            <a:ext cx="337522" cy="370909"/>
            <a:chOff x="-39998250" y="3605325"/>
            <a:chExt cx="288875" cy="317450"/>
          </a:xfrm>
        </p:grpSpPr>
        <p:sp>
          <p:nvSpPr>
            <p:cNvPr id="5733" name="Google Shape;5733;p48"/>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48"/>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5" name="Google Shape;5735;p48"/>
          <p:cNvGrpSpPr/>
          <p:nvPr/>
        </p:nvGrpSpPr>
        <p:grpSpPr>
          <a:xfrm>
            <a:off x="863950" y="3601168"/>
            <a:ext cx="369974" cy="369945"/>
            <a:chOff x="-40011050" y="3972375"/>
            <a:chExt cx="316650" cy="316625"/>
          </a:xfrm>
        </p:grpSpPr>
        <p:sp>
          <p:nvSpPr>
            <p:cNvPr id="5736" name="Google Shape;5736;p48"/>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48"/>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8" name="Google Shape;5738;p48"/>
          <p:cNvGrpSpPr/>
          <p:nvPr/>
        </p:nvGrpSpPr>
        <p:grpSpPr>
          <a:xfrm>
            <a:off x="3095881" y="2665867"/>
            <a:ext cx="266921" cy="369039"/>
            <a:chOff x="-38129425" y="3222550"/>
            <a:chExt cx="228450" cy="315850"/>
          </a:xfrm>
        </p:grpSpPr>
        <p:sp>
          <p:nvSpPr>
            <p:cNvPr id="5739" name="Google Shape;5739;p48"/>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48"/>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1" name="Google Shape;5741;p48"/>
          <p:cNvGrpSpPr/>
          <p:nvPr/>
        </p:nvGrpSpPr>
        <p:grpSpPr>
          <a:xfrm>
            <a:off x="3050850" y="3122462"/>
            <a:ext cx="371785" cy="369974"/>
            <a:chOff x="-38172725" y="3588000"/>
            <a:chExt cx="318200" cy="316650"/>
          </a:xfrm>
        </p:grpSpPr>
        <p:sp>
          <p:nvSpPr>
            <p:cNvPr id="5742" name="Google Shape;5742;p48"/>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48"/>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48"/>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48"/>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48"/>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48"/>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48"/>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48"/>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0" name="Google Shape;5750;p48"/>
          <p:cNvGrpSpPr/>
          <p:nvPr/>
        </p:nvGrpSpPr>
        <p:grpSpPr>
          <a:xfrm>
            <a:off x="3126752" y="3580897"/>
            <a:ext cx="219981" cy="369974"/>
            <a:chOff x="-38109725" y="3955025"/>
            <a:chExt cx="188275" cy="316650"/>
          </a:xfrm>
        </p:grpSpPr>
        <p:sp>
          <p:nvSpPr>
            <p:cNvPr id="5751" name="Google Shape;5751;p48"/>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48"/>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3" name="Google Shape;5753;p48"/>
          <p:cNvSpPr/>
          <p:nvPr/>
        </p:nvSpPr>
        <p:spPr>
          <a:xfrm>
            <a:off x="2228355" y="4040658"/>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4" name="Google Shape;5754;p48"/>
          <p:cNvGrpSpPr/>
          <p:nvPr/>
        </p:nvGrpSpPr>
        <p:grpSpPr>
          <a:xfrm>
            <a:off x="2542151" y="1312318"/>
            <a:ext cx="373654" cy="369068"/>
            <a:chOff x="-41530375" y="3218800"/>
            <a:chExt cx="319800" cy="315875"/>
          </a:xfrm>
        </p:grpSpPr>
        <p:sp>
          <p:nvSpPr>
            <p:cNvPr id="5755" name="Google Shape;5755;p48"/>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48"/>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7" name="Google Shape;5757;p48"/>
          <p:cNvGrpSpPr/>
          <p:nvPr/>
        </p:nvGrpSpPr>
        <p:grpSpPr>
          <a:xfrm>
            <a:off x="2544444" y="1827476"/>
            <a:ext cx="369068" cy="289004"/>
            <a:chOff x="-41526450" y="3653375"/>
            <a:chExt cx="315875" cy="247350"/>
          </a:xfrm>
        </p:grpSpPr>
        <p:sp>
          <p:nvSpPr>
            <p:cNvPr id="5758" name="Google Shape;5758;p48"/>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48"/>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0" name="Google Shape;5760;p48"/>
          <p:cNvGrpSpPr/>
          <p:nvPr/>
        </p:nvGrpSpPr>
        <p:grpSpPr>
          <a:xfrm>
            <a:off x="2545831" y="2190140"/>
            <a:ext cx="366293" cy="369974"/>
            <a:chOff x="-41526450" y="3951100"/>
            <a:chExt cx="313500" cy="316650"/>
          </a:xfrm>
        </p:grpSpPr>
        <p:sp>
          <p:nvSpPr>
            <p:cNvPr id="5761" name="Google Shape;5761;p48"/>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48"/>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48"/>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48"/>
          <p:cNvGrpSpPr/>
          <p:nvPr/>
        </p:nvGrpSpPr>
        <p:grpSpPr>
          <a:xfrm>
            <a:off x="1311086" y="2684269"/>
            <a:ext cx="339595" cy="371814"/>
            <a:chOff x="-39625900" y="3238300"/>
            <a:chExt cx="290650" cy="318225"/>
          </a:xfrm>
        </p:grpSpPr>
        <p:sp>
          <p:nvSpPr>
            <p:cNvPr id="5765" name="Google Shape;5765;p48"/>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48"/>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67" name="Google Shape;5767;p48"/>
          <p:cNvSpPr/>
          <p:nvPr/>
        </p:nvSpPr>
        <p:spPr>
          <a:xfrm>
            <a:off x="1333259" y="3143395"/>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8" name="Google Shape;5768;p48"/>
          <p:cNvGrpSpPr/>
          <p:nvPr/>
        </p:nvGrpSpPr>
        <p:grpSpPr>
          <a:xfrm>
            <a:off x="1305137" y="3600730"/>
            <a:ext cx="366293" cy="370441"/>
            <a:chOff x="-39647175" y="3972000"/>
            <a:chExt cx="313500" cy="317050"/>
          </a:xfrm>
        </p:grpSpPr>
        <p:sp>
          <p:nvSpPr>
            <p:cNvPr id="5769" name="Google Shape;5769;p48"/>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48"/>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48"/>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2" name="Google Shape;5772;p48"/>
          <p:cNvGrpSpPr/>
          <p:nvPr/>
        </p:nvGrpSpPr>
        <p:grpSpPr>
          <a:xfrm>
            <a:off x="3474265" y="2664728"/>
            <a:ext cx="375495" cy="370879"/>
            <a:chOff x="-37808850" y="3221575"/>
            <a:chExt cx="321375" cy="317425"/>
          </a:xfrm>
        </p:grpSpPr>
        <p:sp>
          <p:nvSpPr>
            <p:cNvPr id="5773" name="Google Shape;5773;p48"/>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48"/>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5" name="Google Shape;5775;p48"/>
          <p:cNvGrpSpPr/>
          <p:nvPr/>
        </p:nvGrpSpPr>
        <p:grpSpPr>
          <a:xfrm>
            <a:off x="3483038" y="3186759"/>
            <a:ext cx="372749" cy="241158"/>
            <a:chOff x="-37806500" y="3643030"/>
            <a:chExt cx="319025" cy="206400"/>
          </a:xfrm>
        </p:grpSpPr>
        <p:sp>
          <p:nvSpPr>
            <p:cNvPr id="5776" name="Google Shape;5776;p48"/>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48"/>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8" name="Google Shape;5778;p48"/>
          <p:cNvGrpSpPr/>
          <p:nvPr/>
        </p:nvGrpSpPr>
        <p:grpSpPr>
          <a:xfrm>
            <a:off x="3485346" y="3579056"/>
            <a:ext cx="368134" cy="371814"/>
            <a:chOff x="-37804925" y="3953450"/>
            <a:chExt cx="315075" cy="318225"/>
          </a:xfrm>
        </p:grpSpPr>
        <p:sp>
          <p:nvSpPr>
            <p:cNvPr id="5779" name="Google Shape;5779;p48"/>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48"/>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48"/>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2" name="Google Shape;5782;p48"/>
          <p:cNvSpPr/>
          <p:nvPr/>
        </p:nvSpPr>
        <p:spPr>
          <a:xfrm>
            <a:off x="2734290" y="4043800"/>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3" name="Google Shape;5783;p48"/>
          <p:cNvGrpSpPr/>
          <p:nvPr/>
        </p:nvGrpSpPr>
        <p:grpSpPr>
          <a:xfrm>
            <a:off x="4840364" y="1328538"/>
            <a:ext cx="355663" cy="308725"/>
            <a:chOff x="-28462125" y="3199700"/>
            <a:chExt cx="298550" cy="259150"/>
          </a:xfrm>
        </p:grpSpPr>
        <p:sp>
          <p:nvSpPr>
            <p:cNvPr id="5784" name="Google Shape;5784;p48"/>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48"/>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48"/>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7" name="Google Shape;5787;p48"/>
          <p:cNvGrpSpPr/>
          <p:nvPr/>
        </p:nvGrpSpPr>
        <p:grpSpPr>
          <a:xfrm>
            <a:off x="4841317" y="1763228"/>
            <a:ext cx="353757" cy="352833"/>
            <a:chOff x="-28461325" y="3545475"/>
            <a:chExt cx="296950" cy="296175"/>
          </a:xfrm>
        </p:grpSpPr>
        <p:sp>
          <p:nvSpPr>
            <p:cNvPr id="5788" name="Google Shape;5788;p48"/>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48"/>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48"/>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48"/>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48"/>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48"/>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4" name="Google Shape;5794;p48"/>
          <p:cNvGrpSpPr/>
          <p:nvPr/>
        </p:nvGrpSpPr>
        <p:grpSpPr>
          <a:xfrm>
            <a:off x="4837550" y="2213272"/>
            <a:ext cx="361292" cy="352803"/>
            <a:chOff x="-28463700" y="3914875"/>
            <a:chExt cx="303275" cy="296150"/>
          </a:xfrm>
        </p:grpSpPr>
        <p:sp>
          <p:nvSpPr>
            <p:cNvPr id="5795" name="Google Shape;5795;p48"/>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48"/>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7" name="Google Shape;5797;p48"/>
          <p:cNvGrpSpPr/>
          <p:nvPr/>
        </p:nvGrpSpPr>
        <p:grpSpPr>
          <a:xfrm>
            <a:off x="7072335" y="1369355"/>
            <a:ext cx="351880" cy="227092"/>
            <a:chOff x="-26573400" y="3224125"/>
            <a:chExt cx="295375" cy="190625"/>
          </a:xfrm>
        </p:grpSpPr>
        <p:sp>
          <p:nvSpPr>
            <p:cNvPr id="5798" name="Google Shape;5798;p48"/>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48"/>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0" name="Google Shape;5800;p48"/>
          <p:cNvGrpSpPr/>
          <p:nvPr/>
        </p:nvGrpSpPr>
        <p:grpSpPr>
          <a:xfrm>
            <a:off x="7072335" y="1763690"/>
            <a:ext cx="351880" cy="351910"/>
            <a:chOff x="-26573400" y="3546250"/>
            <a:chExt cx="295375" cy="295400"/>
          </a:xfrm>
        </p:grpSpPr>
        <p:sp>
          <p:nvSpPr>
            <p:cNvPr id="5801" name="Google Shape;5801;p48"/>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48"/>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48"/>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48"/>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48"/>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6" name="Google Shape;5806;p48"/>
          <p:cNvGrpSpPr/>
          <p:nvPr/>
        </p:nvGrpSpPr>
        <p:grpSpPr>
          <a:xfrm>
            <a:off x="7060615" y="2213599"/>
            <a:ext cx="375319" cy="352148"/>
            <a:chOff x="-26583625" y="3917025"/>
            <a:chExt cx="315050" cy="295600"/>
          </a:xfrm>
        </p:grpSpPr>
        <p:sp>
          <p:nvSpPr>
            <p:cNvPr id="5807" name="Google Shape;5807;p48"/>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48"/>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48"/>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48"/>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11" name="Google Shape;5811;p48"/>
          <p:cNvSpPr/>
          <p:nvPr/>
        </p:nvSpPr>
        <p:spPr>
          <a:xfrm>
            <a:off x="5727703"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2" name="Google Shape;5812;p48"/>
          <p:cNvGrpSpPr/>
          <p:nvPr/>
        </p:nvGrpSpPr>
        <p:grpSpPr>
          <a:xfrm>
            <a:off x="5759130" y="3172629"/>
            <a:ext cx="289039" cy="352833"/>
            <a:chOff x="-24694925" y="3518700"/>
            <a:chExt cx="242625" cy="296175"/>
          </a:xfrm>
        </p:grpSpPr>
        <p:sp>
          <p:nvSpPr>
            <p:cNvPr id="5813" name="Google Shape;5813;p48"/>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48"/>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48"/>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48"/>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48"/>
          <p:cNvGrpSpPr/>
          <p:nvPr/>
        </p:nvGrpSpPr>
        <p:grpSpPr>
          <a:xfrm>
            <a:off x="5758668" y="3622657"/>
            <a:ext cx="289962" cy="352833"/>
            <a:chOff x="-24709100" y="3888875"/>
            <a:chExt cx="243400" cy="296175"/>
          </a:xfrm>
        </p:grpSpPr>
        <p:sp>
          <p:nvSpPr>
            <p:cNvPr id="5818" name="Google Shape;5818;p48"/>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48"/>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48"/>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1" name="Google Shape;5821;p48"/>
          <p:cNvGrpSpPr/>
          <p:nvPr/>
        </p:nvGrpSpPr>
        <p:grpSpPr>
          <a:xfrm>
            <a:off x="7958668" y="2695320"/>
            <a:ext cx="356556" cy="349557"/>
            <a:chOff x="-22863675" y="3131775"/>
            <a:chExt cx="299300" cy="293425"/>
          </a:xfrm>
        </p:grpSpPr>
        <p:sp>
          <p:nvSpPr>
            <p:cNvPr id="5822" name="Google Shape;5822;p48"/>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48"/>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48"/>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48"/>
          <p:cNvGrpSpPr/>
          <p:nvPr/>
        </p:nvGrpSpPr>
        <p:grpSpPr>
          <a:xfrm>
            <a:off x="5301532" y="1306499"/>
            <a:ext cx="310602" cy="352803"/>
            <a:chOff x="-28069875" y="3175300"/>
            <a:chExt cx="260725" cy="296150"/>
          </a:xfrm>
        </p:grpSpPr>
        <p:sp>
          <p:nvSpPr>
            <p:cNvPr id="5826" name="Google Shape;5826;p48"/>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48"/>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48"/>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48"/>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48"/>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48"/>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48"/>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48"/>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48"/>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5" name="Google Shape;5835;p48"/>
          <p:cNvSpPr/>
          <p:nvPr/>
        </p:nvSpPr>
        <p:spPr>
          <a:xfrm>
            <a:off x="5280965"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6" name="Google Shape;5836;p48"/>
          <p:cNvGrpSpPr/>
          <p:nvPr/>
        </p:nvGrpSpPr>
        <p:grpSpPr>
          <a:xfrm>
            <a:off x="5342810" y="2213733"/>
            <a:ext cx="228045" cy="351880"/>
            <a:chOff x="-28032075" y="3916450"/>
            <a:chExt cx="191425" cy="295375"/>
          </a:xfrm>
        </p:grpSpPr>
        <p:sp>
          <p:nvSpPr>
            <p:cNvPr id="5837" name="Google Shape;5837;p48"/>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48"/>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48"/>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0" name="Google Shape;5840;p48"/>
          <p:cNvGrpSpPr/>
          <p:nvPr/>
        </p:nvGrpSpPr>
        <p:grpSpPr>
          <a:xfrm>
            <a:off x="7508157" y="1306484"/>
            <a:ext cx="352833" cy="352833"/>
            <a:chOff x="-26201650" y="3176075"/>
            <a:chExt cx="296175" cy="296175"/>
          </a:xfrm>
        </p:grpSpPr>
        <p:sp>
          <p:nvSpPr>
            <p:cNvPr id="5841" name="Google Shape;5841;p48"/>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48"/>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3" name="Google Shape;5843;p48"/>
          <p:cNvGrpSpPr/>
          <p:nvPr/>
        </p:nvGrpSpPr>
        <p:grpSpPr>
          <a:xfrm>
            <a:off x="7507680" y="1763705"/>
            <a:ext cx="353786" cy="351880"/>
            <a:chOff x="-26204800" y="3547050"/>
            <a:chExt cx="296975" cy="295375"/>
          </a:xfrm>
        </p:grpSpPr>
        <p:sp>
          <p:nvSpPr>
            <p:cNvPr id="5844" name="Google Shape;5844;p48"/>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48"/>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46" name="Google Shape;5846;p48"/>
          <p:cNvSpPr/>
          <p:nvPr/>
        </p:nvSpPr>
        <p:spPr>
          <a:xfrm>
            <a:off x="7540567"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7" name="Google Shape;5847;p48"/>
          <p:cNvGrpSpPr/>
          <p:nvPr/>
        </p:nvGrpSpPr>
        <p:grpSpPr>
          <a:xfrm>
            <a:off x="6178935" y="2693683"/>
            <a:ext cx="345328" cy="352833"/>
            <a:chOff x="-24353875" y="3147725"/>
            <a:chExt cx="289875" cy="296175"/>
          </a:xfrm>
        </p:grpSpPr>
        <p:sp>
          <p:nvSpPr>
            <p:cNvPr id="5848" name="Google Shape;5848;p48"/>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48"/>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0" name="Google Shape;5850;p48"/>
          <p:cNvGrpSpPr/>
          <p:nvPr/>
        </p:nvGrpSpPr>
        <p:grpSpPr>
          <a:xfrm>
            <a:off x="6186917" y="3173090"/>
            <a:ext cx="329365" cy="351910"/>
            <a:chOff x="-24344425" y="3519475"/>
            <a:chExt cx="276475" cy="295400"/>
          </a:xfrm>
        </p:grpSpPr>
        <p:sp>
          <p:nvSpPr>
            <p:cNvPr id="5851" name="Google Shape;5851;p48"/>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48"/>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3" name="Google Shape;5853;p48"/>
          <p:cNvGrpSpPr/>
          <p:nvPr/>
        </p:nvGrpSpPr>
        <p:grpSpPr>
          <a:xfrm>
            <a:off x="6176597" y="3625010"/>
            <a:ext cx="350004" cy="348128"/>
            <a:chOff x="-24353075" y="3891250"/>
            <a:chExt cx="293800" cy="292225"/>
          </a:xfrm>
        </p:grpSpPr>
        <p:sp>
          <p:nvSpPr>
            <p:cNvPr id="5854" name="Google Shape;5854;p48"/>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48"/>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6" name="Google Shape;5856;p48"/>
          <p:cNvGrpSpPr/>
          <p:nvPr/>
        </p:nvGrpSpPr>
        <p:grpSpPr>
          <a:xfrm>
            <a:off x="7960068" y="3173313"/>
            <a:ext cx="353757" cy="351463"/>
            <a:chOff x="-22845575" y="3504075"/>
            <a:chExt cx="296950" cy="295025"/>
          </a:xfrm>
        </p:grpSpPr>
        <p:sp>
          <p:nvSpPr>
            <p:cNvPr id="5857" name="Google Shape;5857;p48"/>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48"/>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9" name="Google Shape;5859;p48"/>
          <p:cNvGrpSpPr/>
          <p:nvPr/>
        </p:nvGrpSpPr>
        <p:grpSpPr>
          <a:xfrm>
            <a:off x="5753249" y="1306961"/>
            <a:ext cx="299344" cy="351880"/>
            <a:chOff x="-27691025" y="3175300"/>
            <a:chExt cx="251275" cy="295375"/>
          </a:xfrm>
        </p:grpSpPr>
        <p:sp>
          <p:nvSpPr>
            <p:cNvPr id="5860" name="Google Shape;5860;p48"/>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48"/>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48"/>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48"/>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4" name="Google Shape;5864;p48"/>
          <p:cNvGrpSpPr/>
          <p:nvPr/>
        </p:nvGrpSpPr>
        <p:grpSpPr>
          <a:xfrm>
            <a:off x="5725566" y="1825637"/>
            <a:ext cx="354710" cy="228015"/>
            <a:chOff x="-27721750" y="3598250"/>
            <a:chExt cx="297750" cy="191400"/>
          </a:xfrm>
        </p:grpSpPr>
        <p:sp>
          <p:nvSpPr>
            <p:cNvPr id="5865" name="Google Shape;5865;p48"/>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48"/>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7" name="Google Shape;5867;p48"/>
          <p:cNvGrpSpPr/>
          <p:nvPr/>
        </p:nvGrpSpPr>
        <p:grpSpPr>
          <a:xfrm>
            <a:off x="5726966" y="2219183"/>
            <a:ext cx="351910" cy="340980"/>
            <a:chOff x="-27719400" y="3925600"/>
            <a:chExt cx="295400" cy="286225"/>
          </a:xfrm>
        </p:grpSpPr>
        <p:sp>
          <p:nvSpPr>
            <p:cNvPr id="5868" name="Google Shape;5868;p48"/>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48"/>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0" name="Google Shape;5870;p48"/>
          <p:cNvGrpSpPr/>
          <p:nvPr/>
        </p:nvGrpSpPr>
        <p:grpSpPr>
          <a:xfrm>
            <a:off x="7948238" y="1306023"/>
            <a:ext cx="353757" cy="353757"/>
            <a:chOff x="-25834600" y="3176875"/>
            <a:chExt cx="296950" cy="296950"/>
          </a:xfrm>
        </p:grpSpPr>
        <p:sp>
          <p:nvSpPr>
            <p:cNvPr id="5871" name="Google Shape;5871;p48"/>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48"/>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48"/>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48"/>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48"/>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6" name="Google Shape;5876;p48"/>
          <p:cNvGrpSpPr/>
          <p:nvPr/>
        </p:nvGrpSpPr>
        <p:grpSpPr>
          <a:xfrm>
            <a:off x="7948238" y="1774024"/>
            <a:ext cx="353757" cy="331241"/>
            <a:chOff x="-25834600" y="3564375"/>
            <a:chExt cx="296950" cy="278050"/>
          </a:xfrm>
        </p:grpSpPr>
        <p:sp>
          <p:nvSpPr>
            <p:cNvPr id="5877" name="Google Shape;5877;p48"/>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48"/>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48"/>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48"/>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48"/>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48"/>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48"/>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48"/>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5" name="Google Shape;5885;p48"/>
          <p:cNvGrpSpPr/>
          <p:nvPr/>
        </p:nvGrpSpPr>
        <p:grpSpPr>
          <a:xfrm>
            <a:off x="7946362" y="2213376"/>
            <a:ext cx="357509" cy="352595"/>
            <a:chOff x="-25834600" y="3915850"/>
            <a:chExt cx="300100" cy="295975"/>
          </a:xfrm>
        </p:grpSpPr>
        <p:sp>
          <p:nvSpPr>
            <p:cNvPr id="5886" name="Google Shape;5886;p48"/>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48"/>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48"/>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9" name="Google Shape;5889;p48"/>
          <p:cNvGrpSpPr/>
          <p:nvPr/>
        </p:nvGrpSpPr>
        <p:grpSpPr>
          <a:xfrm>
            <a:off x="6681790" y="2694606"/>
            <a:ext cx="228968" cy="350987"/>
            <a:chOff x="-23930925" y="3149300"/>
            <a:chExt cx="192200" cy="294625"/>
          </a:xfrm>
        </p:grpSpPr>
        <p:sp>
          <p:nvSpPr>
            <p:cNvPr id="5890" name="Google Shape;5890;p48"/>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48"/>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48"/>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48"/>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48"/>
          <p:cNvGrpSpPr/>
          <p:nvPr/>
        </p:nvGrpSpPr>
        <p:grpSpPr>
          <a:xfrm>
            <a:off x="6638620" y="3173090"/>
            <a:ext cx="315307" cy="351910"/>
            <a:chOff x="-23962425" y="3519475"/>
            <a:chExt cx="264675" cy="295400"/>
          </a:xfrm>
        </p:grpSpPr>
        <p:sp>
          <p:nvSpPr>
            <p:cNvPr id="5895" name="Google Shape;5895;p48"/>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48"/>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7" name="Google Shape;5897;p48"/>
          <p:cNvSpPr/>
          <p:nvPr/>
        </p:nvSpPr>
        <p:spPr>
          <a:xfrm>
            <a:off x="6609056"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8" name="Google Shape;5898;p48"/>
          <p:cNvGrpSpPr/>
          <p:nvPr/>
        </p:nvGrpSpPr>
        <p:grpSpPr>
          <a:xfrm>
            <a:off x="8017295" y="3623134"/>
            <a:ext cx="239302" cy="351880"/>
            <a:chOff x="-22788075" y="3904625"/>
            <a:chExt cx="200875" cy="295375"/>
          </a:xfrm>
        </p:grpSpPr>
        <p:sp>
          <p:nvSpPr>
            <p:cNvPr id="5899" name="Google Shape;5899;p48"/>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48"/>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48"/>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48"/>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3" name="Google Shape;5903;p48"/>
          <p:cNvGrpSpPr/>
          <p:nvPr/>
        </p:nvGrpSpPr>
        <p:grpSpPr>
          <a:xfrm>
            <a:off x="6172593" y="1306499"/>
            <a:ext cx="354710" cy="352803"/>
            <a:chOff x="-27351575" y="3175300"/>
            <a:chExt cx="297750" cy="296150"/>
          </a:xfrm>
        </p:grpSpPr>
        <p:sp>
          <p:nvSpPr>
            <p:cNvPr id="5904" name="Google Shape;5904;p48"/>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48"/>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48"/>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48"/>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8" name="Google Shape;5908;p48"/>
          <p:cNvGrpSpPr/>
          <p:nvPr/>
        </p:nvGrpSpPr>
        <p:grpSpPr>
          <a:xfrm>
            <a:off x="6218402" y="1758809"/>
            <a:ext cx="269293" cy="353072"/>
            <a:chOff x="-27313750" y="3545275"/>
            <a:chExt cx="226050" cy="296375"/>
          </a:xfrm>
        </p:grpSpPr>
        <p:sp>
          <p:nvSpPr>
            <p:cNvPr id="5909" name="Google Shape;5909;p48"/>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48"/>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48"/>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2" name="Google Shape;5912;p48"/>
          <p:cNvGrpSpPr/>
          <p:nvPr/>
        </p:nvGrpSpPr>
        <p:grpSpPr>
          <a:xfrm>
            <a:off x="6172593" y="2211380"/>
            <a:ext cx="354710" cy="356586"/>
            <a:chOff x="-27351575" y="3915650"/>
            <a:chExt cx="297750" cy="299325"/>
          </a:xfrm>
        </p:grpSpPr>
        <p:sp>
          <p:nvSpPr>
            <p:cNvPr id="5913" name="Google Shape;5913;p48"/>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48"/>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5" name="Google Shape;5915;p48"/>
          <p:cNvGrpSpPr/>
          <p:nvPr/>
        </p:nvGrpSpPr>
        <p:grpSpPr>
          <a:xfrm>
            <a:off x="4860084" y="2693579"/>
            <a:ext cx="319060" cy="353042"/>
            <a:chOff x="-25445525" y="3175900"/>
            <a:chExt cx="267825" cy="296350"/>
          </a:xfrm>
        </p:grpSpPr>
        <p:sp>
          <p:nvSpPr>
            <p:cNvPr id="5916" name="Google Shape;5916;p48"/>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48"/>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48"/>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9" name="Google Shape;5919;p48"/>
          <p:cNvGrpSpPr/>
          <p:nvPr/>
        </p:nvGrpSpPr>
        <p:grpSpPr>
          <a:xfrm>
            <a:off x="4841797" y="3183902"/>
            <a:ext cx="355633" cy="330288"/>
            <a:chOff x="-25465200" y="3565175"/>
            <a:chExt cx="298525" cy="277250"/>
          </a:xfrm>
        </p:grpSpPr>
        <p:sp>
          <p:nvSpPr>
            <p:cNvPr id="5920" name="Google Shape;5920;p48"/>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48"/>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2" name="Google Shape;5922;p48"/>
          <p:cNvGrpSpPr/>
          <p:nvPr/>
        </p:nvGrpSpPr>
        <p:grpSpPr>
          <a:xfrm>
            <a:off x="4841336" y="3623432"/>
            <a:ext cx="356556" cy="351285"/>
            <a:chOff x="-25465200" y="3916150"/>
            <a:chExt cx="299300" cy="294875"/>
          </a:xfrm>
        </p:grpSpPr>
        <p:sp>
          <p:nvSpPr>
            <p:cNvPr id="5923" name="Google Shape;5923;p48"/>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48"/>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5" name="Google Shape;5925;p48"/>
          <p:cNvGrpSpPr/>
          <p:nvPr/>
        </p:nvGrpSpPr>
        <p:grpSpPr>
          <a:xfrm>
            <a:off x="7068775" y="2693698"/>
            <a:ext cx="351880" cy="352803"/>
            <a:chOff x="-23615075" y="3148525"/>
            <a:chExt cx="295375" cy="296150"/>
          </a:xfrm>
        </p:grpSpPr>
        <p:sp>
          <p:nvSpPr>
            <p:cNvPr id="5926" name="Google Shape;5926;p48"/>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48"/>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48"/>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48"/>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0" name="Google Shape;5930;p48"/>
          <p:cNvSpPr/>
          <p:nvPr/>
        </p:nvSpPr>
        <p:spPr>
          <a:xfrm>
            <a:off x="7066872"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1" name="Google Shape;5931;p48"/>
          <p:cNvGrpSpPr/>
          <p:nvPr/>
        </p:nvGrpSpPr>
        <p:grpSpPr>
          <a:xfrm>
            <a:off x="7068299" y="3632977"/>
            <a:ext cx="352833" cy="332194"/>
            <a:chOff x="-23615075" y="3906200"/>
            <a:chExt cx="296175" cy="278850"/>
          </a:xfrm>
        </p:grpSpPr>
        <p:sp>
          <p:nvSpPr>
            <p:cNvPr id="5932" name="Google Shape;5932;p48"/>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48"/>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48"/>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5" name="Google Shape;5935;p48"/>
          <p:cNvSpPr/>
          <p:nvPr/>
        </p:nvSpPr>
        <p:spPr>
          <a:xfrm>
            <a:off x="6187131"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6" name="Google Shape;5936;p48"/>
          <p:cNvGrpSpPr/>
          <p:nvPr/>
        </p:nvGrpSpPr>
        <p:grpSpPr>
          <a:xfrm>
            <a:off x="6617268" y="1306618"/>
            <a:ext cx="353757" cy="352565"/>
            <a:chOff x="-26980600" y="3175500"/>
            <a:chExt cx="296950" cy="295950"/>
          </a:xfrm>
        </p:grpSpPr>
        <p:sp>
          <p:nvSpPr>
            <p:cNvPr id="5937" name="Google Shape;5937;p48"/>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48"/>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48"/>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0" name="Google Shape;5940;p48"/>
          <p:cNvSpPr/>
          <p:nvPr/>
        </p:nvSpPr>
        <p:spPr>
          <a:xfrm>
            <a:off x="6639835"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1" name="Google Shape;5941;p48"/>
          <p:cNvGrpSpPr/>
          <p:nvPr/>
        </p:nvGrpSpPr>
        <p:grpSpPr>
          <a:xfrm>
            <a:off x="6617744" y="2245154"/>
            <a:ext cx="352803" cy="289039"/>
            <a:chOff x="-26981375" y="3951875"/>
            <a:chExt cx="296150" cy="242625"/>
          </a:xfrm>
        </p:grpSpPr>
        <p:sp>
          <p:nvSpPr>
            <p:cNvPr id="5942" name="Google Shape;5942;p48"/>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48"/>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48"/>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5" name="Google Shape;5945;p48"/>
          <p:cNvGrpSpPr/>
          <p:nvPr/>
        </p:nvGrpSpPr>
        <p:grpSpPr>
          <a:xfrm>
            <a:off x="5282787" y="2692745"/>
            <a:ext cx="351910" cy="354710"/>
            <a:chOff x="-25094250" y="3176075"/>
            <a:chExt cx="295400" cy="297750"/>
          </a:xfrm>
        </p:grpSpPr>
        <p:sp>
          <p:nvSpPr>
            <p:cNvPr id="5946" name="Google Shape;5946;p48"/>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48"/>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48"/>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9" name="Google Shape;5949;p48"/>
          <p:cNvGrpSpPr/>
          <p:nvPr/>
        </p:nvGrpSpPr>
        <p:grpSpPr>
          <a:xfrm>
            <a:off x="5282787" y="3173106"/>
            <a:ext cx="351910" cy="351880"/>
            <a:chOff x="-25094250" y="3547050"/>
            <a:chExt cx="295400" cy="295375"/>
          </a:xfrm>
        </p:grpSpPr>
        <p:sp>
          <p:nvSpPr>
            <p:cNvPr id="5950" name="Google Shape;5950;p48"/>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48"/>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48"/>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48"/>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48"/>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5" name="Google Shape;5955;p48"/>
          <p:cNvSpPr/>
          <p:nvPr/>
        </p:nvSpPr>
        <p:spPr>
          <a:xfrm>
            <a:off x="5282803"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6" name="Google Shape;5956;p48"/>
          <p:cNvGrpSpPr/>
          <p:nvPr/>
        </p:nvGrpSpPr>
        <p:grpSpPr>
          <a:xfrm>
            <a:off x="7514864" y="2693698"/>
            <a:ext cx="352803" cy="352803"/>
            <a:chOff x="-23245675" y="3148525"/>
            <a:chExt cx="296150" cy="296150"/>
          </a:xfrm>
        </p:grpSpPr>
        <p:sp>
          <p:nvSpPr>
            <p:cNvPr id="5957" name="Google Shape;5957;p48"/>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48"/>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48"/>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0" name="Google Shape;5960;p48"/>
          <p:cNvSpPr/>
          <p:nvPr/>
        </p:nvSpPr>
        <p:spPr>
          <a:xfrm>
            <a:off x="7557046"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1" name="Google Shape;5961;p48"/>
          <p:cNvGrpSpPr/>
          <p:nvPr/>
        </p:nvGrpSpPr>
        <p:grpSpPr>
          <a:xfrm>
            <a:off x="7515325" y="3622672"/>
            <a:ext cx="351880" cy="352803"/>
            <a:chOff x="-23244900" y="3888100"/>
            <a:chExt cx="295375" cy="296150"/>
          </a:xfrm>
        </p:grpSpPr>
        <p:sp>
          <p:nvSpPr>
            <p:cNvPr id="5962" name="Google Shape;5962;p48"/>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48"/>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48"/>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48"/>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48"/>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48"/>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48"/>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48"/>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48"/>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48"/>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48"/>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3" name="Google Shape;5973;p48"/>
          <p:cNvSpPr/>
          <p:nvPr/>
        </p:nvSpPr>
        <p:spPr>
          <a:xfrm>
            <a:off x="6591589"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48"/>
          <p:cNvSpPr txBox="1"/>
          <p:nvPr/>
        </p:nvSpPr>
        <p:spPr>
          <a:xfrm>
            <a:off x="826588"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Educational Icons</a:t>
            </a:r>
            <a:endParaRPr sz="2400">
              <a:solidFill>
                <a:schemeClr val="lt1"/>
              </a:solidFill>
            </a:endParaRPr>
          </a:p>
        </p:txBody>
      </p:sp>
      <p:sp>
        <p:nvSpPr>
          <p:cNvPr id="5975" name="Google Shape;5975;p48"/>
          <p:cNvSpPr txBox="1"/>
          <p:nvPr/>
        </p:nvSpPr>
        <p:spPr>
          <a:xfrm>
            <a:off x="4835313"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979" name="Shape 5979"/>
        <p:cNvGrpSpPr/>
        <p:nvPr/>
      </p:nvGrpSpPr>
      <p:grpSpPr>
        <a:xfrm>
          <a:off x="0" y="0"/>
          <a:ext cx="0" cy="0"/>
          <a:chOff x="0" y="0"/>
          <a:chExt cx="0" cy="0"/>
        </a:xfrm>
      </p:grpSpPr>
      <p:sp>
        <p:nvSpPr>
          <p:cNvPr id="5980" name="Google Shape;5980;p49"/>
          <p:cNvSpPr/>
          <p:nvPr/>
        </p:nvSpPr>
        <p:spPr>
          <a:xfrm>
            <a:off x="832529" y="1377078"/>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1" name="Google Shape;5981;p49"/>
          <p:cNvGrpSpPr/>
          <p:nvPr/>
        </p:nvGrpSpPr>
        <p:grpSpPr>
          <a:xfrm>
            <a:off x="832654" y="1819647"/>
            <a:ext cx="367261" cy="367261"/>
            <a:chOff x="-65145700" y="3727425"/>
            <a:chExt cx="317425" cy="317425"/>
          </a:xfrm>
        </p:grpSpPr>
        <p:sp>
          <p:nvSpPr>
            <p:cNvPr id="5982" name="Google Shape;5982;p49"/>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49"/>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49"/>
          <p:cNvGrpSpPr/>
          <p:nvPr/>
        </p:nvGrpSpPr>
        <p:grpSpPr>
          <a:xfrm>
            <a:off x="835851" y="2248561"/>
            <a:ext cx="360868" cy="367261"/>
            <a:chOff x="-65144125" y="4094450"/>
            <a:chExt cx="311900" cy="317425"/>
          </a:xfrm>
        </p:grpSpPr>
        <p:sp>
          <p:nvSpPr>
            <p:cNvPr id="5985" name="Google Shape;5985;p49"/>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49"/>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49"/>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88" name="Google Shape;5988;p49"/>
          <p:cNvSpPr/>
          <p:nvPr/>
        </p:nvSpPr>
        <p:spPr>
          <a:xfrm>
            <a:off x="3040079" y="1375704"/>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9" name="Google Shape;5989;p49"/>
          <p:cNvGrpSpPr/>
          <p:nvPr/>
        </p:nvGrpSpPr>
        <p:grpSpPr>
          <a:xfrm>
            <a:off x="3039420" y="1819256"/>
            <a:ext cx="370645" cy="368042"/>
            <a:chOff x="-63250675" y="3744075"/>
            <a:chExt cx="320350" cy="318100"/>
          </a:xfrm>
        </p:grpSpPr>
        <p:sp>
          <p:nvSpPr>
            <p:cNvPr id="5990" name="Google Shape;5990;p49"/>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49"/>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49"/>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3" name="Google Shape;5993;p49"/>
          <p:cNvGrpSpPr/>
          <p:nvPr/>
        </p:nvGrpSpPr>
        <p:grpSpPr>
          <a:xfrm>
            <a:off x="3041112" y="2248561"/>
            <a:ext cx="367261" cy="367261"/>
            <a:chOff x="-63250675" y="4110200"/>
            <a:chExt cx="317425" cy="317425"/>
          </a:xfrm>
        </p:grpSpPr>
        <p:sp>
          <p:nvSpPr>
            <p:cNvPr id="5994" name="Google Shape;5994;p49"/>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49"/>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49"/>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49"/>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49"/>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49"/>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49"/>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49"/>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49"/>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3" name="Google Shape;6003;p49"/>
          <p:cNvGrpSpPr/>
          <p:nvPr/>
        </p:nvGrpSpPr>
        <p:grpSpPr>
          <a:xfrm>
            <a:off x="1720159" y="2745656"/>
            <a:ext cx="359075" cy="358844"/>
            <a:chOff x="-61351725" y="3372400"/>
            <a:chExt cx="310350" cy="310150"/>
          </a:xfrm>
        </p:grpSpPr>
        <p:sp>
          <p:nvSpPr>
            <p:cNvPr id="6004" name="Google Shape;6004;p49"/>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49"/>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49"/>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7" name="Google Shape;6007;p49"/>
          <p:cNvGrpSpPr/>
          <p:nvPr/>
        </p:nvGrpSpPr>
        <p:grpSpPr>
          <a:xfrm>
            <a:off x="1716514" y="3208713"/>
            <a:ext cx="366364" cy="333534"/>
            <a:chOff x="-61354875" y="3751050"/>
            <a:chExt cx="316650" cy="288275"/>
          </a:xfrm>
        </p:grpSpPr>
        <p:sp>
          <p:nvSpPr>
            <p:cNvPr id="6008" name="Google Shape;6008;p49"/>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49"/>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49"/>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1" name="Google Shape;6011;p49"/>
          <p:cNvGrpSpPr/>
          <p:nvPr/>
        </p:nvGrpSpPr>
        <p:grpSpPr>
          <a:xfrm>
            <a:off x="1716514" y="3650352"/>
            <a:ext cx="366364" cy="367290"/>
            <a:chOff x="-61354875" y="4101525"/>
            <a:chExt cx="316650" cy="317450"/>
          </a:xfrm>
        </p:grpSpPr>
        <p:sp>
          <p:nvSpPr>
            <p:cNvPr id="6012" name="Google Shape;6012;p49"/>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49"/>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49"/>
          <p:cNvGrpSpPr/>
          <p:nvPr/>
        </p:nvGrpSpPr>
        <p:grpSpPr>
          <a:xfrm>
            <a:off x="3932949" y="2742228"/>
            <a:ext cx="368157" cy="365699"/>
            <a:chOff x="-59470075" y="3308975"/>
            <a:chExt cx="318200" cy="316075"/>
          </a:xfrm>
        </p:grpSpPr>
        <p:sp>
          <p:nvSpPr>
            <p:cNvPr id="6015" name="Google Shape;6015;p49"/>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49"/>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49"/>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49"/>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49"/>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49"/>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49"/>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49"/>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49"/>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49"/>
          <p:cNvGrpSpPr/>
          <p:nvPr/>
        </p:nvGrpSpPr>
        <p:grpSpPr>
          <a:xfrm>
            <a:off x="1278379" y="1377933"/>
            <a:ext cx="367261" cy="364686"/>
            <a:chOff x="-64781025" y="3361050"/>
            <a:chExt cx="317425" cy="315200"/>
          </a:xfrm>
        </p:grpSpPr>
        <p:sp>
          <p:nvSpPr>
            <p:cNvPr id="6025" name="Google Shape;6025;p49"/>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49"/>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49"/>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49"/>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29" name="Google Shape;6029;p49"/>
          <p:cNvSpPr/>
          <p:nvPr/>
        </p:nvSpPr>
        <p:spPr>
          <a:xfrm>
            <a:off x="1278254" y="1820539"/>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49"/>
          <p:cNvSpPr/>
          <p:nvPr/>
        </p:nvSpPr>
        <p:spPr>
          <a:xfrm>
            <a:off x="1305588" y="2248541"/>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49"/>
          <p:cNvSpPr/>
          <p:nvPr/>
        </p:nvSpPr>
        <p:spPr>
          <a:xfrm>
            <a:off x="3490873" y="1417182"/>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32" name="Google Shape;6032;p49"/>
          <p:cNvGrpSpPr/>
          <p:nvPr/>
        </p:nvGrpSpPr>
        <p:grpSpPr>
          <a:xfrm>
            <a:off x="3482779" y="1819372"/>
            <a:ext cx="382765" cy="367810"/>
            <a:chOff x="-62890750" y="3747425"/>
            <a:chExt cx="330825" cy="317900"/>
          </a:xfrm>
        </p:grpSpPr>
        <p:sp>
          <p:nvSpPr>
            <p:cNvPr id="6033" name="Google Shape;6033;p49"/>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49"/>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49"/>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49"/>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49"/>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49"/>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49"/>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49"/>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49"/>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49"/>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49"/>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49"/>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49"/>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49"/>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7" name="Google Shape;6047;p49"/>
          <p:cNvGrpSpPr/>
          <p:nvPr/>
        </p:nvGrpSpPr>
        <p:grpSpPr>
          <a:xfrm>
            <a:off x="3490531" y="2249009"/>
            <a:ext cx="367261" cy="366364"/>
            <a:chOff x="-62884425" y="4111775"/>
            <a:chExt cx="317425" cy="316650"/>
          </a:xfrm>
        </p:grpSpPr>
        <p:sp>
          <p:nvSpPr>
            <p:cNvPr id="6048" name="Google Shape;6048;p49"/>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49"/>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0" name="Google Shape;6050;p49"/>
          <p:cNvGrpSpPr/>
          <p:nvPr/>
        </p:nvGrpSpPr>
        <p:grpSpPr>
          <a:xfrm>
            <a:off x="2163165" y="2745078"/>
            <a:ext cx="365438" cy="360001"/>
            <a:chOff x="-60991775" y="3376900"/>
            <a:chExt cx="315850" cy="311150"/>
          </a:xfrm>
        </p:grpSpPr>
        <p:sp>
          <p:nvSpPr>
            <p:cNvPr id="6051" name="Google Shape;6051;p49"/>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49"/>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49"/>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4" name="Google Shape;6054;p49"/>
          <p:cNvGrpSpPr/>
          <p:nvPr/>
        </p:nvGrpSpPr>
        <p:grpSpPr>
          <a:xfrm>
            <a:off x="2162702" y="3195942"/>
            <a:ext cx="366364" cy="359075"/>
            <a:chOff x="-60988625" y="3740800"/>
            <a:chExt cx="316650" cy="310350"/>
          </a:xfrm>
        </p:grpSpPr>
        <p:sp>
          <p:nvSpPr>
            <p:cNvPr id="6055" name="Google Shape;6055;p49"/>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49"/>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49"/>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8" name="Google Shape;6058;p49"/>
          <p:cNvGrpSpPr/>
          <p:nvPr/>
        </p:nvGrpSpPr>
        <p:grpSpPr>
          <a:xfrm>
            <a:off x="2162702" y="3651393"/>
            <a:ext cx="366364" cy="365207"/>
            <a:chOff x="-60987850" y="4100950"/>
            <a:chExt cx="316650" cy="315650"/>
          </a:xfrm>
        </p:grpSpPr>
        <p:sp>
          <p:nvSpPr>
            <p:cNvPr id="6059" name="Google Shape;6059;p49"/>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49"/>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49"/>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49"/>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49"/>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4" name="Google Shape;6064;p49"/>
          <p:cNvGrpSpPr/>
          <p:nvPr/>
        </p:nvGrpSpPr>
        <p:grpSpPr>
          <a:xfrm>
            <a:off x="3932486" y="3196853"/>
            <a:ext cx="369083" cy="357253"/>
            <a:chOff x="-59447250" y="3706150"/>
            <a:chExt cx="319000" cy="308775"/>
          </a:xfrm>
        </p:grpSpPr>
        <p:sp>
          <p:nvSpPr>
            <p:cNvPr id="6065" name="Google Shape;6065;p49"/>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49"/>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49"/>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49"/>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9" name="Google Shape;6069;p49"/>
          <p:cNvGrpSpPr/>
          <p:nvPr/>
        </p:nvGrpSpPr>
        <p:grpSpPr>
          <a:xfrm>
            <a:off x="1721214" y="1378164"/>
            <a:ext cx="368186" cy="364224"/>
            <a:chOff x="-64406125" y="3362225"/>
            <a:chExt cx="318225" cy="314800"/>
          </a:xfrm>
        </p:grpSpPr>
        <p:sp>
          <p:nvSpPr>
            <p:cNvPr id="6070" name="Google Shape;6070;p49"/>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49"/>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2" name="Google Shape;6072;p49"/>
          <p:cNvSpPr/>
          <p:nvPr/>
        </p:nvSpPr>
        <p:spPr>
          <a:xfrm>
            <a:off x="1784421" y="1819628"/>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3" name="Google Shape;6073;p49"/>
          <p:cNvGrpSpPr/>
          <p:nvPr/>
        </p:nvGrpSpPr>
        <p:grpSpPr>
          <a:xfrm>
            <a:off x="1721677" y="2249009"/>
            <a:ext cx="367261" cy="366364"/>
            <a:chOff x="-64410850" y="4094450"/>
            <a:chExt cx="317425" cy="316650"/>
          </a:xfrm>
        </p:grpSpPr>
        <p:sp>
          <p:nvSpPr>
            <p:cNvPr id="6074" name="Google Shape;6074;p49"/>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49"/>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49"/>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7" name="Google Shape;6077;p49"/>
          <p:cNvSpPr/>
          <p:nvPr/>
        </p:nvSpPr>
        <p:spPr>
          <a:xfrm>
            <a:off x="3965897" y="1376528"/>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8" name="Google Shape;6078;p49"/>
          <p:cNvGrpSpPr/>
          <p:nvPr/>
        </p:nvGrpSpPr>
        <p:grpSpPr>
          <a:xfrm>
            <a:off x="3943225" y="1819083"/>
            <a:ext cx="365467" cy="368389"/>
            <a:chOff x="-62516625" y="3743175"/>
            <a:chExt cx="315875" cy="318400"/>
          </a:xfrm>
        </p:grpSpPr>
        <p:sp>
          <p:nvSpPr>
            <p:cNvPr id="6079" name="Google Shape;6079;p49"/>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49"/>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1" name="Google Shape;6081;p49"/>
          <p:cNvGrpSpPr/>
          <p:nvPr/>
        </p:nvGrpSpPr>
        <p:grpSpPr>
          <a:xfrm>
            <a:off x="3950065" y="2269054"/>
            <a:ext cx="351786" cy="326274"/>
            <a:chOff x="-62511900" y="4129100"/>
            <a:chExt cx="304050" cy="282000"/>
          </a:xfrm>
        </p:grpSpPr>
        <p:sp>
          <p:nvSpPr>
            <p:cNvPr id="6082" name="Google Shape;6082;p49"/>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49"/>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49"/>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49"/>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49"/>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49"/>
          <p:cNvGrpSpPr/>
          <p:nvPr/>
        </p:nvGrpSpPr>
        <p:grpSpPr>
          <a:xfrm>
            <a:off x="2628187" y="2741448"/>
            <a:ext cx="310770" cy="367261"/>
            <a:chOff x="-60597975" y="3367475"/>
            <a:chExt cx="268600" cy="317425"/>
          </a:xfrm>
        </p:grpSpPr>
        <p:sp>
          <p:nvSpPr>
            <p:cNvPr id="6088" name="Google Shape;6088;p49"/>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49"/>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49"/>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49"/>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49"/>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3" name="Google Shape;6093;p49"/>
          <p:cNvSpPr/>
          <p:nvPr/>
        </p:nvSpPr>
        <p:spPr>
          <a:xfrm>
            <a:off x="2598914" y="3192959"/>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4" name="Google Shape;6094;p49"/>
          <p:cNvGrpSpPr/>
          <p:nvPr/>
        </p:nvGrpSpPr>
        <p:grpSpPr>
          <a:xfrm>
            <a:off x="2600390" y="3702764"/>
            <a:ext cx="366364" cy="262465"/>
            <a:chOff x="-60621600" y="4145650"/>
            <a:chExt cx="316650" cy="226850"/>
          </a:xfrm>
        </p:grpSpPr>
        <p:sp>
          <p:nvSpPr>
            <p:cNvPr id="6095" name="Google Shape;6095;p49"/>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49"/>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49"/>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8" name="Google Shape;6098;p49"/>
          <p:cNvGrpSpPr/>
          <p:nvPr/>
        </p:nvGrpSpPr>
        <p:grpSpPr>
          <a:xfrm>
            <a:off x="3937042" y="3651263"/>
            <a:ext cx="359972" cy="365467"/>
            <a:chOff x="-59400775" y="4084200"/>
            <a:chExt cx="311125" cy="315875"/>
          </a:xfrm>
        </p:grpSpPr>
        <p:sp>
          <p:nvSpPr>
            <p:cNvPr id="6099" name="Google Shape;6099;p49"/>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49"/>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49"/>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49"/>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49"/>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49"/>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5" name="Google Shape;6105;p49"/>
          <p:cNvGrpSpPr/>
          <p:nvPr/>
        </p:nvGrpSpPr>
        <p:grpSpPr>
          <a:xfrm>
            <a:off x="2161136" y="1377094"/>
            <a:ext cx="365438" cy="366364"/>
            <a:chOff x="-64044600" y="3360375"/>
            <a:chExt cx="315850" cy="316650"/>
          </a:xfrm>
        </p:grpSpPr>
        <p:sp>
          <p:nvSpPr>
            <p:cNvPr id="6106" name="Google Shape;6106;p49"/>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49"/>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49"/>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9" name="Google Shape;6109;p49"/>
          <p:cNvGrpSpPr/>
          <p:nvPr/>
        </p:nvGrpSpPr>
        <p:grpSpPr>
          <a:xfrm>
            <a:off x="2187559" y="1819647"/>
            <a:ext cx="312592" cy="367261"/>
            <a:chOff x="-64022550" y="3727425"/>
            <a:chExt cx="270175" cy="317425"/>
          </a:xfrm>
        </p:grpSpPr>
        <p:sp>
          <p:nvSpPr>
            <p:cNvPr id="6110" name="Google Shape;6110;p49"/>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49"/>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49"/>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3" name="Google Shape;6113;p49"/>
          <p:cNvGrpSpPr/>
          <p:nvPr/>
        </p:nvGrpSpPr>
        <p:grpSpPr>
          <a:xfrm>
            <a:off x="2211697" y="2248547"/>
            <a:ext cx="264317" cy="367290"/>
            <a:chOff x="-64001300" y="4093650"/>
            <a:chExt cx="228450" cy="317450"/>
          </a:xfrm>
        </p:grpSpPr>
        <p:sp>
          <p:nvSpPr>
            <p:cNvPr id="6114" name="Google Shape;6114;p49"/>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49"/>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49"/>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49"/>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8" name="Google Shape;6118;p49"/>
          <p:cNvGrpSpPr/>
          <p:nvPr/>
        </p:nvGrpSpPr>
        <p:grpSpPr>
          <a:xfrm>
            <a:off x="830701" y="2741838"/>
            <a:ext cx="359972" cy="366480"/>
            <a:chOff x="-62148800" y="3377700"/>
            <a:chExt cx="311125" cy="316750"/>
          </a:xfrm>
        </p:grpSpPr>
        <p:sp>
          <p:nvSpPr>
            <p:cNvPr id="6119" name="Google Shape;6119;p49"/>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49"/>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1" name="Google Shape;6121;p49"/>
          <p:cNvGrpSpPr/>
          <p:nvPr/>
        </p:nvGrpSpPr>
        <p:grpSpPr>
          <a:xfrm>
            <a:off x="826608" y="3191835"/>
            <a:ext cx="368157" cy="367290"/>
            <a:chOff x="-62154300" y="3743950"/>
            <a:chExt cx="318200" cy="317450"/>
          </a:xfrm>
        </p:grpSpPr>
        <p:sp>
          <p:nvSpPr>
            <p:cNvPr id="6122" name="Google Shape;6122;p49"/>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49"/>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4" name="Google Shape;6124;p49"/>
          <p:cNvGrpSpPr/>
          <p:nvPr/>
        </p:nvGrpSpPr>
        <p:grpSpPr>
          <a:xfrm>
            <a:off x="826594" y="3650815"/>
            <a:ext cx="368186" cy="366364"/>
            <a:chOff x="-62151950" y="4111775"/>
            <a:chExt cx="318225" cy="316650"/>
          </a:xfrm>
        </p:grpSpPr>
        <p:sp>
          <p:nvSpPr>
            <p:cNvPr id="6125" name="Google Shape;6125;p49"/>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49"/>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49"/>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49"/>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49"/>
          <p:cNvGrpSpPr/>
          <p:nvPr/>
        </p:nvGrpSpPr>
        <p:grpSpPr>
          <a:xfrm>
            <a:off x="3045218" y="2741361"/>
            <a:ext cx="368157" cy="367434"/>
            <a:chOff x="-60254550" y="3367325"/>
            <a:chExt cx="318200" cy="317575"/>
          </a:xfrm>
        </p:grpSpPr>
        <p:sp>
          <p:nvSpPr>
            <p:cNvPr id="6130" name="Google Shape;6130;p49"/>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49"/>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49"/>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49"/>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4" name="Google Shape;6134;p49"/>
          <p:cNvGrpSpPr/>
          <p:nvPr/>
        </p:nvGrpSpPr>
        <p:grpSpPr>
          <a:xfrm>
            <a:off x="3046115" y="3192355"/>
            <a:ext cx="366364" cy="366248"/>
            <a:chOff x="-60255350" y="3733825"/>
            <a:chExt cx="316650" cy="316550"/>
          </a:xfrm>
        </p:grpSpPr>
        <p:sp>
          <p:nvSpPr>
            <p:cNvPr id="6135" name="Google Shape;6135;p49"/>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49"/>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49"/>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49"/>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49"/>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49"/>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49"/>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2" name="Google Shape;6142;p49"/>
          <p:cNvGrpSpPr/>
          <p:nvPr/>
        </p:nvGrpSpPr>
        <p:grpSpPr>
          <a:xfrm>
            <a:off x="3073912" y="3651263"/>
            <a:ext cx="310770" cy="365467"/>
            <a:chOff x="-60232500" y="4101525"/>
            <a:chExt cx="268600" cy="315875"/>
          </a:xfrm>
        </p:grpSpPr>
        <p:sp>
          <p:nvSpPr>
            <p:cNvPr id="6143" name="Google Shape;6143;p49"/>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49"/>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5" name="Google Shape;6145;p49"/>
          <p:cNvSpPr/>
          <p:nvPr/>
        </p:nvSpPr>
        <p:spPr>
          <a:xfrm>
            <a:off x="2161686" y="4120197"/>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6" name="Google Shape;6146;p49"/>
          <p:cNvGrpSpPr/>
          <p:nvPr/>
        </p:nvGrpSpPr>
        <p:grpSpPr>
          <a:xfrm>
            <a:off x="2606912" y="1377094"/>
            <a:ext cx="368186" cy="366364"/>
            <a:chOff x="-63679950" y="3360375"/>
            <a:chExt cx="318225" cy="316650"/>
          </a:xfrm>
        </p:grpSpPr>
        <p:sp>
          <p:nvSpPr>
            <p:cNvPr id="6147" name="Google Shape;6147;p49"/>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49"/>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49"/>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49"/>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51" name="Google Shape;6151;p49"/>
          <p:cNvSpPr/>
          <p:nvPr/>
        </p:nvSpPr>
        <p:spPr>
          <a:xfrm>
            <a:off x="2605879" y="1819397"/>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52" name="Google Shape;6152;p49"/>
          <p:cNvGrpSpPr/>
          <p:nvPr/>
        </p:nvGrpSpPr>
        <p:grpSpPr>
          <a:xfrm>
            <a:off x="2605539" y="2248431"/>
            <a:ext cx="370934" cy="367521"/>
            <a:chOff x="-63679950" y="4093450"/>
            <a:chExt cx="320600" cy="317650"/>
          </a:xfrm>
        </p:grpSpPr>
        <p:sp>
          <p:nvSpPr>
            <p:cNvPr id="6153" name="Google Shape;6153;p49"/>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49"/>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49"/>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6" name="Google Shape;6156;p49"/>
          <p:cNvGrpSpPr/>
          <p:nvPr/>
        </p:nvGrpSpPr>
        <p:grpSpPr>
          <a:xfrm>
            <a:off x="1265656" y="2741433"/>
            <a:ext cx="366364" cy="367290"/>
            <a:chOff x="-61784125" y="3377700"/>
            <a:chExt cx="316650" cy="317450"/>
          </a:xfrm>
        </p:grpSpPr>
        <p:sp>
          <p:nvSpPr>
            <p:cNvPr id="6157" name="Google Shape;6157;p49"/>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49"/>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49"/>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49"/>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49"/>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49"/>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49"/>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4" name="Google Shape;6164;p49"/>
          <p:cNvGrpSpPr/>
          <p:nvPr/>
        </p:nvGrpSpPr>
        <p:grpSpPr>
          <a:xfrm>
            <a:off x="1265656" y="3191835"/>
            <a:ext cx="366364" cy="367290"/>
            <a:chOff x="-61783350" y="3743950"/>
            <a:chExt cx="316650" cy="317450"/>
          </a:xfrm>
        </p:grpSpPr>
        <p:sp>
          <p:nvSpPr>
            <p:cNvPr id="6165" name="Google Shape;6165;p49"/>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49"/>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7" name="Google Shape;6167;p49"/>
          <p:cNvSpPr/>
          <p:nvPr/>
        </p:nvSpPr>
        <p:spPr>
          <a:xfrm>
            <a:off x="1265537" y="3650636"/>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49"/>
          <p:cNvSpPr/>
          <p:nvPr/>
        </p:nvSpPr>
        <p:spPr>
          <a:xfrm>
            <a:off x="3488339" y="2751280"/>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49"/>
          <p:cNvSpPr/>
          <p:nvPr/>
        </p:nvSpPr>
        <p:spPr>
          <a:xfrm>
            <a:off x="3487428" y="3231921"/>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0" name="Google Shape;6170;p49"/>
          <p:cNvGrpSpPr/>
          <p:nvPr/>
        </p:nvGrpSpPr>
        <p:grpSpPr>
          <a:xfrm>
            <a:off x="3487080" y="3651668"/>
            <a:ext cx="369112" cy="364657"/>
            <a:chOff x="-59869425" y="4102225"/>
            <a:chExt cx="319025" cy="315175"/>
          </a:xfrm>
        </p:grpSpPr>
        <p:sp>
          <p:nvSpPr>
            <p:cNvPr id="6171" name="Google Shape;6171;p49"/>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49"/>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49"/>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49"/>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5" name="Google Shape;6175;p49"/>
          <p:cNvGrpSpPr/>
          <p:nvPr/>
        </p:nvGrpSpPr>
        <p:grpSpPr>
          <a:xfrm>
            <a:off x="2605883" y="4120490"/>
            <a:ext cx="366364" cy="365467"/>
            <a:chOff x="-59029025" y="3711650"/>
            <a:chExt cx="316650" cy="315875"/>
          </a:xfrm>
        </p:grpSpPr>
        <p:sp>
          <p:nvSpPr>
            <p:cNvPr id="6176" name="Google Shape;6176;p49"/>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49"/>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49"/>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49"/>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49"/>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49"/>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49"/>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3" name="Google Shape;6183;p49"/>
          <p:cNvGrpSpPr/>
          <p:nvPr/>
        </p:nvGrpSpPr>
        <p:grpSpPr>
          <a:xfrm>
            <a:off x="4841373" y="1398014"/>
            <a:ext cx="351940" cy="348188"/>
            <a:chOff x="581525" y="3254850"/>
            <a:chExt cx="297750" cy="294575"/>
          </a:xfrm>
        </p:grpSpPr>
        <p:sp>
          <p:nvSpPr>
            <p:cNvPr id="6184" name="Google Shape;6184;p49"/>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49"/>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49"/>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49"/>
          <p:cNvGrpSpPr/>
          <p:nvPr/>
        </p:nvGrpSpPr>
        <p:grpSpPr>
          <a:xfrm>
            <a:off x="4840442" y="1836950"/>
            <a:ext cx="353802" cy="351497"/>
            <a:chOff x="580725" y="3617925"/>
            <a:chExt cx="299325" cy="297375"/>
          </a:xfrm>
        </p:grpSpPr>
        <p:sp>
          <p:nvSpPr>
            <p:cNvPr id="6188" name="Google Shape;6188;p49"/>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49"/>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49"/>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49"/>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49"/>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3" name="Google Shape;6193;p49"/>
          <p:cNvGrpSpPr/>
          <p:nvPr/>
        </p:nvGrpSpPr>
        <p:grpSpPr>
          <a:xfrm>
            <a:off x="4842304" y="2284140"/>
            <a:ext cx="350079" cy="350079"/>
            <a:chOff x="583100" y="3982600"/>
            <a:chExt cx="296175" cy="296175"/>
          </a:xfrm>
        </p:grpSpPr>
        <p:sp>
          <p:nvSpPr>
            <p:cNvPr id="6194" name="Google Shape;6194;p49"/>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49"/>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49"/>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49"/>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49"/>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49"/>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49"/>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1" name="Google Shape;6201;p49"/>
          <p:cNvGrpSpPr/>
          <p:nvPr/>
        </p:nvGrpSpPr>
        <p:grpSpPr>
          <a:xfrm>
            <a:off x="7074918" y="1397764"/>
            <a:ext cx="307231" cy="348690"/>
            <a:chOff x="2423775" y="3226875"/>
            <a:chExt cx="259925" cy="295000"/>
          </a:xfrm>
        </p:grpSpPr>
        <p:sp>
          <p:nvSpPr>
            <p:cNvPr id="6202" name="Google Shape;6202;p49"/>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49"/>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49"/>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5" name="Google Shape;6205;p49"/>
          <p:cNvGrpSpPr/>
          <p:nvPr/>
        </p:nvGrpSpPr>
        <p:grpSpPr>
          <a:xfrm>
            <a:off x="7052106" y="1839049"/>
            <a:ext cx="352857" cy="347301"/>
            <a:chOff x="2404875" y="3592725"/>
            <a:chExt cx="298525" cy="293825"/>
          </a:xfrm>
        </p:grpSpPr>
        <p:sp>
          <p:nvSpPr>
            <p:cNvPr id="6206" name="Google Shape;6206;p49"/>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49"/>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49"/>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9" name="Google Shape;6209;p49"/>
          <p:cNvGrpSpPr/>
          <p:nvPr/>
        </p:nvGrpSpPr>
        <p:grpSpPr>
          <a:xfrm>
            <a:off x="7053036" y="2284614"/>
            <a:ext cx="350995" cy="349133"/>
            <a:chOff x="2404875" y="3955825"/>
            <a:chExt cx="296950" cy="295375"/>
          </a:xfrm>
        </p:grpSpPr>
        <p:sp>
          <p:nvSpPr>
            <p:cNvPr id="6210" name="Google Shape;6210;p49"/>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49"/>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49"/>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49"/>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49"/>
          <p:cNvGrpSpPr/>
          <p:nvPr/>
        </p:nvGrpSpPr>
        <p:grpSpPr>
          <a:xfrm>
            <a:off x="5747016" y="2748808"/>
            <a:ext cx="349163" cy="350079"/>
            <a:chOff x="4263650" y="3235150"/>
            <a:chExt cx="295400" cy="296175"/>
          </a:xfrm>
        </p:grpSpPr>
        <p:sp>
          <p:nvSpPr>
            <p:cNvPr id="6215" name="Google Shape;6215;p49"/>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49"/>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49"/>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49"/>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49"/>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0" name="Google Shape;6220;p49"/>
          <p:cNvGrpSpPr/>
          <p:nvPr/>
        </p:nvGrpSpPr>
        <p:grpSpPr>
          <a:xfrm>
            <a:off x="5744696" y="3207969"/>
            <a:ext cx="353802" cy="327739"/>
            <a:chOff x="4266025" y="3609275"/>
            <a:chExt cx="299325" cy="277275"/>
          </a:xfrm>
        </p:grpSpPr>
        <p:sp>
          <p:nvSpPr>
            <p:cNvPr id="6221" name="Google Shape;6221;p49"/>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49"/>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49"/>
          <p:cNvGrpSpPr/>
          <p:nvPr/>
        </p:nvGrpSpPr>
        <p:grpSpPr>
          <a:xfrm>
            <a:off x="5745154" y="3673356"/>
            <a:ext cx="352886" cy="349133"/>
            <a:chOff x="4263650" y="3963700"/>
            <a:chExt cx="298550" cy="295375"/>
          </a:xfrm>
        </p:grpSpPr>
        <p:sp>
          <p:nvSpPr>
            <p:cNvPr id="6224" name="Google Shape;6224;p49"/>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49"/>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49"/>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49"/>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49"/>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49"/>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49"/>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1" name="Google Shape;6231;p49"/>
          <p:cNvGrpSpPr/>
          <p:nvPr/>
        </p:nvGrpSpPr>
        <p:grpSpPr>
          <a:xfrm>
            <a:off x="8023491" y="2748809"/>
            <a:ext cx="226264" cy="350079"/>
            <a:chOff x="6164975" y="3211525"/>
            <a:chExt cx="191425" cy="296175"/>
          </a:xfrm>
        </p:grpSpPr>
        <p:sp>
          <p:nvSpPr>
            <p:cNvPr id="6232" name="Google Shape;6232;p49"/>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49"/>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49"/>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49"/>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49"/>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49"/>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49"/>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9" name="Google Shape;6239;p49"/>
          <p:cNvGrpSpPr/>
          <p:nvPr/>
        </p:nvGrpSpPr>
        <p:grpSpPr>
          <a:xfrm>
            <a:off x="5285528" y="1397084"/>
            <a:ext cx="352886" cy="350049"/>
            <a:chOff x="946175" y="3253275"/>
            <a:chExt cx="298550" cy="296150"/>
          </a:xfrm>
        </p:grpSpPr>
        <p:sp>
          <p:nvSpPr>
            <p:cNvPr id="6240" name="Google Shape;6240;p49"/>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49"/>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49"/>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49"/>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49"/>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5" name="Google Shape;6245;p49"/>
          <p:cNvGrpSpPr/>
          <p:nvPr/>
        </p:nvGrpSpPr>
        <p:grpSpPr>
          <a:xfrm>
            <a:off x="5286459" y="1839048"/>
            <a:ext cx="351024" cy="347301"/>
            <a:chOff x="946175" y="3619500"/>
            <a:chExt cx="296975" cy="293825"/>
          </a:xfrm>
        </p:grpSpPr>
        <p:sp>
          <p:nvSpPr>
            <p:cNvPr id="6246" name="Google Shape;6246;p49"/>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49"/>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49"/>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49"/>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49"/>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49"/>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2" name="Google Shape;6252;p49"/>
          <p:cNvGrpSpPr/>
          <p:nvPr/>
        </p:nvGrpSpPr>
        <p:grpSpPr>
          <a:xfrm>
            <a:off x="5286001" y="2283682"/>
            <a:ext cx="351940" cy="350995"/>
            <a:chOff x="944600" y="3981825"/>
            <a:chExt cx="297750" cy="296950"/>
          </a:xfrm>
        </p:grpSpPr>
        <p:sp>
          <p:nvSpPr>
            <p:cNvPr id="6253" name="Google Shape;6253;p49"/>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49"/>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49"/>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49"/>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7" name="Google Shape;6257;p49"/>
          <p:cNvGrpSpPr/>
          <p:nvPr/>
        </p:nvGrpSpPr>
        <p:grpSpPr>
          <a:xfrm>
            <a:off x="7502937" y="1397542"/>
            <a:ext cx="350079" cy="349133"/>
            <a:chOff x="2768750" y="3227275"/>
            <a:chExt cx="296175" cy="295375"/>
          </a:xfrm>
        </p:grpSpPr>
        <p:sp>
          <p:nvSpPr>
            <p:cNvPr id="6258" name="Google Shape;6258;p49"/>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49"/>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49"/>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49"/>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49"/>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49"/>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49"/>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49"/>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6" name="Google Shape;6266;p49"/>
          <p:cNvGrpSpPr/>
          <p:nvPr/>
        </p:nvGrpSpPr>
        <p:grpSpPr>
          <a:xfrm>
            <a:off x="7523888" y="1838414"/>
            <a:ext cx="308177" cy="348572"/>
            <a:chOff x="2786075" y="3591800"/>
            <a:chExt cx="260725" cy="294900"/>
          </a:xfrm>
        </p:grpSpPr>
        <p:sp>
          <p:nvSpPr>
            <p:cNvPr id="6267" name="Google Shape;6267;p49"/>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49"/>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49"/>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49"/>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49"/>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2" name="Google Shape;6272;p49"/>
          <p:cNvGrpSpPr/>
          <p:nvPr/>
        </p:nvGrpSpPr>
        <p:grpSpPr>
          <a:xfrm>
            <a:off x="7564387" y="2284141"/>
            <a:ext cx="227180" cy="350079"/>
            <a:chOff x="2819150" y="3955025"/>
            <a:chExt cx="192200" cy="296175"/>
          </a:xfrm>
        </p:grpSpPr>
        <p:sp>
          <p:nvSpPr>
            <p:cNvPr id="6273" name="Google Shape;6273;p49"/>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49"/>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49"/>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49"/>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7" name="Google Shape;6277;p49"/>
          <p:cNvGrpSpPr/>
          <p:nvPr/>
        </p:nvGrpSpPr>
        <p:grpSpPr>
          <a:xfrm>
            <a:off x="6188160" y="2749739"/>
            <a:ext cx="349133" cy="348217"/>
            <a:chOff x="4629125" y="3235150"/>
            <a:chExt cx="295375" cy="294600"/>
          </a:xfrm>
        </p:grpSpPr>
        <p:sp>
          <p:nvSpPr>
            <p:cNvPr id="6278" name="Google Shape;6278;p49"/>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49"/>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49"/>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49"/>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49"/>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3" name="Google Shape;6283;p49"/>
          <p:cNvGrpSpPr/>
          <p:nvPr/>
        </p:nvGrpSpPr>
        <p:grpSpPr>
          <a:xfrm>
            <a:off x="6188145" y="3197272"/>
            <a:ext cx="349163" cy="349133"/>
            <a:chOff x="4628325" y="3599825"/>
            <a:chExt cx="295400" cy="295375"/>
          </a:xfrm>
        </p:grpSpPr>
        <p:sp>
          <p:nvSpPr>
            <p:cNvPr id="6284" name="Google Shape;6284;p49"/>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49"/>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49"/>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49"/>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49"/>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49"/>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49"/>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49"/>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49"/>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49"/>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49"/>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49"/>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6" name="Google Shape;6296;p49"/>
          <p:cNvGrpSpPr/>
          <p:nvPr/>
        </p:nvGrpSpPr>
        <p:grpSpPr>
          <a:xfrm>
            <a:off x="6209096" y="3672883"/>
            <a:ext cx="307261" cy="350079"/>
            <a:chOff x="4645650" y="3962900"/>
            <a:chExt cx="259950" cy="296175"/>
          </a:xfrm>
        </p:grpSpPr>
        <p:sp>
          <p:nvSpPr>
            <p:cNvPr id="6297" name="Google Shape;6297;p49"/>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49"/>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49"/>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49"/>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49"/>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49"/>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3" name="Google Shape;6303;p49"/>
          <p:cNvGrpSpPr/>
          <p:nvPr/>
        </p:nvGrpSpPr>
        <p:grpSpPr>
          <a:xfrm>
            <a:off x="7962056" y="3197745"/>
            <a:ext cx="349133" cy="348188"/>
            <a:chOff x="6143725" y="3582500"/>
            <a:chExt cx="295375" cy="294575"/>
          </a:xfrm>
        </p:grpSpPr>
        <p:sp>
          <p:nvSpPr>
            <p:cNvPr id="6304" name="Google Shape;6304;p49"/>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49"/>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49"/>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49"/>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49"/>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49"/>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49"/>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1" name="Google Shape;6311;p49"/>
          <p:cNvGrpSpPr/>
          <p:nvPr/>
        </p:nvGrpSpPr>
        <p:grpSpPr>
          <a:xfrm>
            <a:off x="5730883" y="1397084"/>
            <a:ext cx="350995" cy="350049"/>
            <a:chOff x="1310075" y="3253275"/>
            <a:chExt cx="296950" cy="296150"/>
          </a:xfrm>
        </p:grpSpPr>
        <p:sp>
          <p:nvSpPr>
            <p:cNvPr id="6312" name="Google Shape;6312;p49"/>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49"/>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49"/>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5" name="Google Shape;6315;p49"/>
          <p:cNvSpPr/>
          <p:nvPr/>
        </p:nvSpPr>
        <p:spPr>
          <a:xfrm>
            <a:off x="5732303" y="1839172"/>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6" name="Google Shape;6316;p49"/>
          <p:cNvGrpSpPr/>
          <p:nvPr/>
        </p:nvGrpSpPr>
        <p:grpSpPr>
          <a:xfrm>
            <a:off x="5730410" y="2283343"/>
            <a:ext cx="351941" cy="351675"/>
            <a:chOff x="1310075" y="3980250"/>
            <a:chExt cx="297750" cy="297525"/>
          </a:xfrm>
        </p:grpSpPr>
        <p:sp>
          <p:nvSpPr>
            <p:cNvPr id="6317" name="Google Shape;6317;p49"/>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49"/>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49"/>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49"/>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1" name="Google Shape;6321;p49"/>
          <p:cNvGrpSpPr/>
          <p:nvPr/>
        </p:nvGrpSpPr>
        <p:grpSpPr>
          <a:xfrm>
            <a:off x="7995198" y="1397542"/>
            <a:ext cx="266305" cy="349133"/>
            <a:chOff x="3167275" y="3227275"/>
            <a:chExt cx="225300" cy="295375"/>
          </a:xfrm>
        </p:grpSpPr>
        <p:sp>
          <p:nvSpPr>
            <p:cNvPr id="6322" name="Google Shape;6322;p49"/>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49"/>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49"/>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49"/>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49"/>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7" name="Google Shape;6327;p49"/>
          <p:cNvSpPr/>
          <p:nvPr/>
        </p:nvSpPr>
        <p:spPr>
          <a:xfrm>
            <a:off x="7944537" y="1837428"/>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8" name="Google Shape;6328;p49"/>
          <p:cNvGrpSpPr/>
          <p:nvPr/>
        </p:nvGrpSpPr>
        <p:grpSpPr>
          <a:xfrm>
            <a:off x="7952380" y="2284599"/>
            <a:ext cx="351940" cy="349163"/>
            <a:chOff x="3133425" y="3955025"/>
            <a:chExt cx="297750" cy="295400"/>
          </a:xfrm>
        </p:grpSpPr>
        <p:sp>
          <p:nvSpPr>
            <p:cNvPr id="6329" name="Google Shape;6329;p49"/>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49"/>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49"/>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2" name="Google Shape;6332;p49"/>
          <p:cNvGrpSpPr/>
          <p:nvPr/>
        </p:nvGrpSpPr>
        <p:grpSpPr>
          <a:xfrm>
            <a:off x="6632554" y="2748187"/>
            <a:ext cx="350079" cy="351320"/>
            <a:chOff x="4991425" y="3234750"/>
            <a:chExt cx="296175" cy="297225"/>
          </a:xfrm>
        </p:grpSpPr>
        <p:sp>
          <p:nvSpPr>
            <p:cNvPr id="6333" name="Google Shape;6333;p49"/>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49"/>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49"/>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49"/>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49"/>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49"/>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9" name="Google Shape;6339;p49"/>
          <p:cNvGrpSpPr/>
          <p:nvPr/>
        </p:nvGrpSpPr>
        <p:grpSpPr>
          <a:xfrm>
            <a:off x="6632554" y="3217750"/>
            <a:ext cx="350079" cy="308177"/>
            <a:chOff x="4991425" y="3617150"/>
            <a:chExt cx="296175" cy="260725"/>
          </a:xfrm>
        </p:grpSpPr>
        <p:sp>
          <p:nvSpPr>
            <p:cNvPr id="6340" name="Google Shape;6340;p49"/>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49"/>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49"/>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49"/>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49"/>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49"/>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49"/>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7" name="Google Shape;6347;p49"/>
          <p:cNvGrpSpPr/>
          <p:nvPr/>
        </p:nvGrpSpPr>
        <p:grpSpPr>
          <a:xfrm>
            <a:off x="6709827" y="3673341"/>
            <a:ext cx="195532" cy="349163"/>
            <a:chOff x="5056800" y="3962900"/>
            <a:chExt cx="165425" cy="295400"/>
          </a:xfrm>
        </p:grpSpPr>
        <p:sp>
          <p:nvSpPr>
            <p:cNvPr id="6348" name="Google Shape;6348;p49"/>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49"/>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49"/>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1" name="Google Shape;6351;p49"/>
          <p:cNvGrpSpPr/>
          <p:nvPr/>
        </p:nvGrpSpPr>
        <p:grpSpPr>
          <a:xfrm>
            <a:off x="7961125" y="3673357"/>
            <a:ext cx="350995" cy="349133"/>
            <a:chOff x="6168925" y="3936925"/>
            <a:chExt cx="296950" cy="295375"/>
          </a:xfrm>
        </p:grpSpPr>
        <p:sp>
          <p:nvSpPr>
            <p:cNvPr id="6352" name="Google Shape;6352;p49"/>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49"/>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49"/>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49"/>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49"/>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49"/>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8" name="Google Shape;6358;p49"/>
          <p:cNvGrpSpPr/>
          <p:nvPr/>
        </p:nvGrpSpPr>
        <p:grpSpPr>
          <a:xfrm>
            <a:off x="6174844" y="1390429"/>
            <a:ext cx="348188" cy="349133"/>
            <a:chOff x="1674750" y="3254050"/>
            <a:chExt cx="294575" cy="295375"/>
          </a:xfrm>
        </p:grpSpPr>
        <p:sp>
          <p:nvSpPr>
            <p:cNvPr id="6359" name="Google Shape;6359;p49"/>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49"/>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49"/>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49"/>
          <p:cNvGrpSpPr/>
          <p:nvPr/>
        </p:nvGrpSpPr>
        <p:grpSpPr>
          <a:xfrm>
            <a:off x="6189239" y="1838132"/>
            <a:ext cx="319347" cy="349133"/>
            <a:chOff x="1687350" y="3618725"/>
            <a:chExt cx="270175" cy="295375"/>
          </a:xfrm>
        </p:grpSpPr>
        <p:sp>
          <p:nvSpPr>
            <p:cNvPr id="6363" name="Google Shape;6363;p49"/>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49"/>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49"/>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6" name="Google Shape;6366;p49"/>
          <p:cNvGrpSpPr/>
          <p:nvPr/>
        </p:nvGrpSpPr>
        <p:grpSpPr>
          <a:xfrm>
            <a:off x="6172942" y="2284613"/>
            <a:ext cx="351940" cy="349133"/>
            <a:chOff x="1672375" y="3982600"/>
            <a:chExt cx="297750" cy="295375"/>
          </a:xfrm>
        </p:grpSpPr>
        <p:sp>
          <p:nvSpPr>
            <p:cNvPr id="6367" name="Google Shape;6367;p49"/>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49"/>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49"/>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0" name="Google Shape;6370;p49"/>
          <p:cNvGrpSpPr/>
          <p:nvPr/>
        </p:nvGrpSpPr>
        <p:grpSpPr>
          <a:xfrm>
            <a:off x="4864934" y="2748808"/>
            <a:ext cx="350079" cy="350079"/>
            <a:chOff x="3497300" y="3227275"/>
            <a:chExt cx="296175" cy="296175"/>
          </a:xfrm>
        </p:grpSpPr>
        <p:sp>
          <p:nvSpPr>
            <p:cNvPr id="6371" name="Google Shape;6371;p49"/>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49"/>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49"/>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49"/>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49"/>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49"/>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49"/>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49"/>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9" name="Google Shape;6379;p49"/>
          <p:cNvGrpSpPr/>
          <p:nvPr/>
        </p:nvGrpSpPr>
        <p:grpSpPr>
          <a:xfrm>
            <a:off x="4865407" y="3198203"/>
            <a:ext cx="349133" cy="347272"/>
            <a:chOff x="3497300" y="3591950"/>
            <a:chExt cx="295375" cy="293800"/>
          </a:xfrm>
        </p:grpSpPr>
        <p:sp>
          <p:nvSpPr>
            <p:cNvPr id="6380" name="Google Shape;6380;p49"/>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49"/>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49"/>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49"/>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49"/>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49"/>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49"/>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49"/>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8" name="Google Shape;6388;p49"/>
          <p:cNvGrpSpPr/>
          <p:nvPr/>
        </p:nvGrpSpPr>
        <p:grpSpPr>
          <a:xfrm>
            <a:off x="4865407" y="3673341"/>
            <a:ext cx="349133" cy="349163"/>
            <a:chOff x="3497300" y="3955025"/>
            <a:chExt cx="295375" cy="295400"/>
          </a:xfrm>
        </p:grpSpPr>
        <p:sp>
          <p:nvSpPr>
            <p:cNvPr id="6389" name="Google Shape;6389;p49"/>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49"/>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49"/>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2" name="Google Shape;6392;p49"/>
          <p:cNvGrpSpPr/>
          <p:nvPr/>
        </p:nvGrpSpPr>
        <p:grpSpPr>
          <a:xfrm>
            <a:off x="7089979" y="2749532"/>
            <a:ext cx="327739" cy="348631"/>
            <a:chOff x="5364750" y="3235150"/>
            <a:chExt cx="277275" cy="294950"/>
          </a:xfrm>
        </p:grpSpPr>
        <p:sp>
          <p:nvSpPr>
            <p:cNvPr id="6393" name="Google Shape;6393;p49"/>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49"/>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49"/>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49"/>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49"/>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49"/>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49"/>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49"/>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1" name="Google Shape;6401;p49"/>
          <p:cNvGrpSpPr/>
          <p:nvPr/>
        </p:nvGrpSpPr>
        <p:grpSpPr>
          <a:xfrm>
            <a:off x="7078337" y="3195868"/>
            <a:ext cx="351024" cy="351941"/>
            <a:chOff x="5355300" y="3598250"/>
            <a:chExt cx="296975" cy="297750"/>
          </a:xfrm>
        </p:grpSpPr>
        <p:sp>
          <p:nvSpPr>
            <p:cNvPr id="6402" name="Google Shape;6402;p49"/>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49"/>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49"/>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49"/>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49"/>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49"/>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49"/>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49"/>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0" name="Google Shape;6410;p49"/>
          <p:cNvGrpSpPr/>
          <p:nvPr/>
        </p:nvGrpSpPr>
        <p:grpSpPr>
          <a:xfrm>
            <a:off x="7082533" y="3734790"/>
            <a:ext cx="342632" cy="226264"/>
            <a:chOff x="5358450" y="4015675"/>
            <a:chExt cx="289875" cy="191425"/>
          </a:xfrm>
        </p:grpSpPr>
        <p:sp>
          <p:nvSpPr>
            <p:cNvPr id="6411" name="Google Shape;6411;p49"/>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49"/>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49"/>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49"/>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5" name="Google Shape;6415;p49"/>
          <p:cNvGrpSpPr/>
          <p:nvPr/>
        </p:nvGrpSpPr>
        <p:grpSpPr>
          <a:xfrm>
            <a:off x="6209015" y="4117322"/>
            <a:ext cx="351024" cy="325464"/>
            <a:chOff x="6543825" y="3202075"/>
            <a:chExt cx="296975" cy="275350"/>
          </a:xfrm>
        </p:grpSpPr>
        <p:sp>
          <p:nvSpPr>
            <p:cNvPr id="6416" name="Google Shape;6416;p49"/>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49"/>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49"/>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49"/>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49"/>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49"/>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49"/>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3" name="Google Shape;6423;p49"/>
          <p:cNvGrpSpPr/>
          <p:nvPr/>
        </p:nvGrpSpPr>
        <p:grpSpPr>
          <a:xfrm>
            <a:off x="6615996" y="1397069"/>
            <a:ext cx="350079" cy="350079"/>
            <a:chOff x="2037825" y="3254050"/>
            <a:chExt cx="296175" cy="296175"/>
          </a:xfrm>
        </p:grpSpPr>
        <p:sp>
          <p:nvSpPr>
            <p:cNvPr id="6424" name="Google Shape;6424;p49"/>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49"/>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49"/>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49"/>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49"/>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49"/>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0" name="Google Shape;6430;p49"/>
          <p:cNvGrpSpPr/>
          <p:nvPr/>
        </p:nvGrpSpPr>
        <p:grpSpPr>
          <a:xfrm>
            <a:off x="6614135" y="1838236"/>
            <a:ext cx="353802" cy="348926"/>
            <a:chOff x="2034675" y="3617925"/>
            <a:chExt cx="299325" cy="295200"/>
          </a:xfrm>
        </p:grpSpPr>
        <p:sp>
          <p:nvSpPr>
            <p:cNvPr id="6431" name="Google Shape;6431;p49"/>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49"/>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49"/>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49"/>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49"/>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6" name="Google Shape;6436;p49"/>
          <p:cNvGrpSpPr/>
          <p:nvPr/>
        </p:nvGrpSpPr>
        <p:grpSpPr>
          <a:xfrm>
            <a:off x="6615996" y="2284613"/>
            <a:ext cx="350079" cy="349133"/>
            <a:chOff x="2037825" y="3981825"/>
            <a:chExt cx="296175" cy="295375"/>
          </a:xfrm>
        </p:grpSpPr>
        <p:sp>
          <p:nvSpPr>
            <p:cNvPr id="6437" name="Google Shape;6437;p49"/>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49"/>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49"/>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0" name="Google Shape;6440;p49"/>
          <p:cNvGrpSpPr/>
          <p:nvPr/>
        </p:nvGrpSpPr>
        <p:grpSpPr>
          <a:xfrm>
            <a:off x="5301014" y="2780929"/>
            <a:ext cx="350079" cy="285837"/>
            <a:chOff x="3860400" y="3254050"/>
            <a:chExt cx="296175" cy="241825"/>
          </a:xfrm>
        </p:grpSpPr>
        <p:sp>
          <p:nvSpPr>
            <p:cNvPr id="6441" name="Google Shape;6441;p49"/>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49"/>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49"/>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49"/>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49"/>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49"/>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49"/>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8" name="Google Shape;6448;p49"/>
          <p:cNvGrpSpPr/>
          <p:nvPr/>
        </p:nvGrpSpPr>
        <p:grpSpPr>
          <a:xfrm>
            <a:off x="5300541" y="3196800"/>
            <a:ext cx="351024" cy="350079"/>
            <a:chOff x="3859600" y="3591950"/>
            <a:chExt cx="296975" cy="296175"/>
          </a:xfrm>
        </p:grpSpPr>
        <p:sp>
          <p:nvSpPr>
            <p:cNvPr id="6449" name="Google Shape;6449;p49"/>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49"/>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49"/>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2" name="Google Shape;6452;p49"/>
          <p:cNvGrpSpPr/>
          <p:nvPr/>
        </p:nvGrpSpPr>
        <p:grpSpPr>
          <a:xfrm>
            <a:off x="5301014" y="3672883"/>
            <a:ext cx="350079" cy="350079"/>
            <a:chOff x="3860400" y="3955025"/>
            <a:chExt cx="296175" cy="296175"/>
          </a:xfrm>
        </p:grpSpPr>
        <p:sp>
          <p:nvSpPr>
            <p:cNvPr id="6453" name="Google Shape;6453;p49"/>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49"/>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49"/>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49"/>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49"/>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8" name="Google Shape;6458;p49"/>
          <p:cNvGrpSpPr/>
          <p:nvPr/>
        </p:nvGrpSpPr>
        <p:grpSpPr>
          <a:xfrm>
            <a:off x="7516230" y="2749281"/>
            <a:ext cx="355664" cy="349133"/>
            <a:chOff x="5716825" y="3235950"/>
            <a:chExt cx="300900" cy="295375"/>
          </a:xfrm>
        </p:grpSpPr>
        <p:sp>
          <p:nvSpPr>
            <p:cNvPr id="6459" name="Google Shape;6459;p49"/>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49"/>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49"/>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49"/>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3" name="Google Shape;6463;p49"/>
          <p:cNvGrpSpPr/>
          <p:nvPr/>
        </p:nvGrpSpPr>
        <p:grpSpPr>
          <a:xfrm>
            <a:off x="7529261" y="3207969"/>
            <a:ext cx="329601" cy="327739"/>
            <a:chOff x="5727850" y="3609275"/>
            <a:chExt cx="278850" cy="277275"/>
          </a:xfrm>
        </p:grpSpPr>
        <p:sp>
          <p:nvSpPr>
            <p:cNvPr id="6464" name="Google Shape;6464;p49"/>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49"/>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49"/>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49"/>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49"/>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9" name="Google Shape;6469;p49"/>
          <p:cNvGrpSpPr/>
          <p:nvPr/>
        </p:nvGrpSpPr>
        <p:grpSpPr>
          <a:xfrm>
            <a:off x="7540446" y="3673356"/>
            <a:ext cx="307231" cy="349133"/>
            <a:chOff x="5736525" y="3963700"/>
            <a:chExt cx="259925" cy="295375"/>
          </a:xfrm>
        </p:grpSpPr>
        <p:sp>
          <p:nvSpPr>
            <p:cNvPr id="6470" name="Google Shape;6470;p49"/>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49"/>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49"/>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49"/>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49"/>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49"/>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49"/>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7" name="Google Shape;6477;p49"/>
          <p:cNvGrpSpPr/>
          <p:nvPr/>
        </p:nvGrpSpPr>
        <p:grpSpPr>
          <a:xfrm>
            <a:off x="6632026" y="4122683"/>
            <a:ext cx="351024" cy="350079"/>
            <a:chOff x="6553275" y="3604550"/>
            <a:chExt cx="296975" cy="296175"/>
          </a:xfrm>
        </p:grpSpPr>
        <p:sp>
          <p:nvSpPr>
            <p:cNvPr id="6478" name="Google Shape;6478;p49"/>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49"/>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49"/>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49"/>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49"/>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49"/>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4" name="Google Shape;6484;p49"/>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Business Icons</a:t>
            </a:r>
            <a:endParaRPr sz="2400">
              <a:solidFill>
                <a:schemeClr val="lt1"/>
              </a:solidFill>
            </a:endParaRPr>
          </a:p>
        </p:txBody>
      </p:sp>
      <p:sp>
        <p:nvSpPr>
          <p:cNvPr id="6485" name="Google Shape;6485;p49"/>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489" name="Shape 6489"/>
        <p:cNvGrpSpPr/>
        <p:nvPr/>
      </p:nvGrpSpPr>
      <p:grpSpPr>
        <a:xfrm>
          <a:off x="0" y="0"/>
          <a:ext cx="0" cy="0"/>
          <a:chOff x="0" y="0"/>
          <a:chExt cx="0" cy="0"/>
        </a:xfrm>
      </p:grpSpPr>
      <p:grpSp>
        <p:nvGrpSpPr>
          <p:cNvPr id="6490" name="Google Shape;6490;p50"/>
          <p:cNvGrpSpPr/>
          <p:nvPr/>
        </p:nvGrpSpPr>
        <p:grpSpPr>
          <a:xfrm>
            <a:off x="859032" y="1380546"/>
            <a:ext cx="294401" cy="353645"/>
            <a:chOff x="-35814600" y="3202075"/>
            <a:chExt cx="242625" cy="291450"/>
          </a:xfrm>
        </p:grpSpPr>
        <p:sp>
          <p:nvSpPr>
            <p:cNvPr id="6491" name="Google Shape;6491;p50"/>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50"/>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50"/>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0"/>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50"/>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50"/>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50"/>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50"/>
          <p:cNvGrpSpPr/>
          <p:nvPr/>
        </p:nvGrpSpPr>
        <p:grpSpPr>
          <a:xfrm>
            <a:off x="829410" y="1821466"/>
            <a:ext cx="353645" cy="353888"/>
            <a:chOff x="-35839800" y="3561025"/>
            <a:chExt cx="291450" cy="291650"/>
          </a:xfrm>
        </p:grpSpPr>
        <p:sp>
          <p:nvSpPr>
            <p:cNvPr id="6499" name="Google Shape;6499;p50"/>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0"/>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0"/>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0"/>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50"/>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50"/>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0"/>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6" name="Google Shape;6506;p50"/>
          <p:cNvSpPr/>
          <p:nvPr/>
        </p:nvSpPr>
        <p:spPr>
          <a:xfrm>
            <a:off x="827834"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7" name="Google Shape;6507;p50"/>
          <p:cNvGrpSpPr/>
          <p:nvPr/>
        </p:nvGrpSpPr>
        <p:grpSpPr>
          <a:xfrm>
            <a:off x="3066955" y="1380546"/>
            <a:ext cx="353645" cy="353645"/>
            <a:chOff x="-34003850" y="3227275"/>
            <a:chExt cx="291450" cy="291450"/>
          </a:xfrm>
        </p:grpSpPr>
        <p:sp>
          <p:nvSpPr>
            <p:cNvPr id="6508" name="Google Shape;6508;p50"/>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50"/>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50"/>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50"/>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0"/>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3" name="Google Shape;6513;p50"/>
          <p:cNvGrpSpPr/>
          <p:nvPr/>
        </p:nvGrpSpPr>
        <p:grpSpPr>
          <a:xfrm>
            <a:off x="3066485" y="1821238"/>
            <a:ext cx="354586" cy="354343"/>
            <a:chOff x="-34004625" y="3585850"/>
            <a:chExt cx="292225" cy="292025"/>
          </a:xfrm>
        </p:grpSpPr>
        <p:sp>
          <p:nvSpPr>
            <p:cNvPr id="6514" name="Google Shape;6514;p50"/>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50"/>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50"/>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50"/>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50"/>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9" name="Google Shape;6519;p50"/>
          <p:cNvGrpSpPr/>
          <p:nvPr/>
        </p:nvGrpSpPr>
        <p:grpSpPr>
          <a:xfrm>
            <a:off x="3066000" y="2256439"/>
            <a:ext cx="355557" cy="354616"/>
            <a:chOff x="-34005425" y="3945575"/>
            <a:chExt cx="293025" cy="292250"/>
          </a:xfrm>
        </p:grpSpPr>
        <p:sp>
          <p:nvSpPr>
            <p:cNvPr id="6520" name="Google Shape;6520;p50"/>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50"/>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50"/>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3" name="Google Shape;6523;p50"/>
          <p:cNvGrpSpPr/>
          <p:nvPr/>
        </p:nvGrpSpPr>
        <p:grpSpPr>
          <a:xfrm>
            <a:off x="1713099" y="2729615"/>
            <a:ext cx="358408" cy="355557"/>
            <a:chOff x="-32174975" y="3192625"/>
            <a:chExt cx="295375" cy="293025"/>
          </a:xfrm>
        </p:grpSpPr>
        <p:sp>
          <p:nvSpPr>
            <p:cNvPr id="6524" name="Google Shape;6524;p50"/>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50"/>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50"/>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50"/>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8" name="Google Shape;6528;p50"/>
          <p:cNvSpPr/>
          <p:nvPr/>
        </p:nvSpPr>
        <p:spPr>
          <a:xfrm>
            <a:off x="1710145"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50"/>
          <p:cNvSpPr/>
          <p:nvPr/>
        </p:nvSpPr>
        <p:spPr>
          <a:xfrm>
            <a:off x="1714923"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0" name="Google Shape;6530;p50"/>
          <p:cNvGrpSpPr/>
          <p:nvPr/>
        </p:nvGrpSpPr>
        <p:grpSpPr>
          <a:xfrm>
            <a:off x="3952249" y="2730570"/>
            <a:ext cx="354586" cy="353645"/>
            <a:chOff x="-30345325" y="3184750"/>
            <a:chExt cx="292225" cy="291450"/>
          </a:xfrm>
        </p:grpSpPr>
        <p:sp>
          <p:nvSpPr>
            <p:cNvPr id="6531" name="Google Shape;6531;p50"/>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0"/>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0"/>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0"/>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0"/>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6" name="Google Shape;6536;p50"/>
          <p:cNvGrpSpPr/>
          <p:nvPr/>
        </p:nvGrpSpPr>
        <p:grpSpPr>
          <a:xfrm>
            <a:off x="1277001" y="1380546"/>
            <a:ext cx="353645" cy="353645"/>
            <a:chOff x="-35481425" y="3202075"/>
            <a:chExt cx="291450" cy="291450"/>
          </a:xfrm>
        </p:grpSpPr>
        <p:sp>
          <p:nvSpPr>
            <p:cNvPr id="6537" name="Google Shape;6537;p50"/>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0"/>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0"/>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0"/>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50"/>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50"/>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0"/>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4" name="Google Shape;6544;p50"/>
          <p:cNvGrpSpPr/>
          <p:nvPr/>
        </p:nvGrpSpPr>
        <p:grpSpPr>
          <a:xfrm>
            <a:off x="1276531" y="1822072"/>
            <a:ext cx="354586" cy="352675"/>
            <a:chOff x="-35482200" y="3561225"/>
            <a:chExt cx="292225" cy="290650"/>
          </a:xfrm>
        </p:grpSpPr>
        <p:sp>
          <p:nvSpPr>
            <p:cNvPr id="6545" name="Google Shape;6545;p50"/>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0"/>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0"/>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8" name="Google Shape;6548;p50"/>
          <p:cNvGrpSpPr/>
          <p:nvPr/>
        </p:nvGrpSpPr>
        <p:grpSpPr>
          <a:xfrm>
            <a:off x="1277001" y="2256940"/>
            <a:ext cx="353645" cy="353615"/>
            <a:chOff x="-35481425" y="3919600"/>
            <a:chExt cx="291450" cy="291425"/>
          </a:xfrm>
        </p:grpSpPr>
        <p:sp>
          <p:nvSpPr>
            <p:cNvPr id="6549" name="Google Shape;6549;p50"/>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0"/>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0"/>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0"/>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0"/>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0"/>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0"/>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0"/>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7" name="Google Shape;6557;p50"/>
          <p:cNvGrpSpPr/>
          <p:nvPr/>
        </p:nvGrpSpPr>
        <p:grpSpPr>
          <a:xfrm>
            <a:off x="3512636" y="1381031"/>
            <a:ext cx="357468" cy="352675"/>
            <a:chOff x="-33645475" y="3228075"/>
            <a:chExt cx="294600" cy="290650"/>
          </a:xfrm>
        </p:grpSpPr>
        <p:sp>
          <p:nvSpPr>
            <p:cNvPr id="6558" name="Google Shape;6558;p50"/>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50"/>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0"/>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0"/>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0"/>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0"/>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0"/>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5" name="Google Shape;6565;p50"/>
          <p:cNvGrpSpPr/>
          <p:nvPr/>
        </p:nvGrpSpPr>
        <p:grpSpPr>
          <a:xfrm>
            <a:off x="3513606" y="1821116"/>
            <a:ext cx="355526" cy="354586"/>
            <a:chOff x="-33646250" y="3586425"/>
            <a:chExt cx="293000" cy="292225"/>
          </a:xfrm>
        </p:grpSpPr>
        <p:sp>
          <p:nvSpPr>
            <p:cNvPr id="6566" name="Google Shape;6566;p50"/>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0"/>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8" name="Google Shape;6568;p50"/>
          <p:cNvGrpSpPr/>
          <p:nvPr/>
        </p:nvGrpSpPr>
        <p:grpSpPr>
          <a:xfrm>
            <a:off x="3514076" y="2255969"/>
            <a:ext cx="354586" cy="355557"/>
            <a:chOff x="-33645475" y="3944800"/>
            <a:chExt cx="292225" cy="293025"/>
          </a:xfrm>
        </p:grpSpPr>
        <p:sp>
          <p:nvSpPr>
            <p:cNvPr id="6569" name="Google Shape;6569;p50"/>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0"/>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0"/>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0"/>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0"/>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0"/>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0"/>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0"/>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50"/>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0"/>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9" name="Google Shape;6579;p50"/>
          <p:cNvGrpSpPr/>
          <p:nvPr/>
        </p:nvGrpSpPr>
        <p:grpSpPr>
          <a:xfrm>
            <a:off x="2167295" y="2729706"/>
            <a:ext cx="352675" cy="355375"/>
            <a:chOff x="-31809525" y="3192625"/>
            <a:chExt cx="290650" cy="292875"/>
          </a:xfrm>
        </p:grpSpPr>
        <p:sp>
          <p:nvSpPr>
            <p:cNvPr id="6580" name="Google Shape;6580;p50"/>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0"/>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50"/>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50"/>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4" name="Google Shape;6584;p50"/>
          <p:cNvGrpSpPr/>
          <p:nvPr/>
        </p:nvGrpSpPr>
        <p:grpSpPr>
          <a:xfrm>
            <a:off x="2166810" y="3200258"/>
            <a:ext cx="353645" cy="355557"/>
            <a:chOff x="-31811100" y="3550975"/>
            <a:chExt cx="291450" cy="293025"/>
          </a:xfrm>
        </p:grpSpPr>
        <p:sp>
          <p:nvSpPr>
            <p:cNvPr id="6585" name="Google Shape;6585;p50"/>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0"/>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0"/>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0"/>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0"/>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50"/>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0"/>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2" name="Google Shape;6592;p50"/>
          <p:cNvGrpSpPr/>
          <p:nvPr/>
        </p:nvGrpSpPr>
        <p:grpSpPr>
          <a:xfrm>
            <a:off x="2160606" y="3664562"/>
            <a:ext cx="366052" cy="356831"/>
            <a:chOff x="-31817400" y="3910025"/>
            <a:chExt cx="301675" cy="294075"/>
          </a:xfrm>
        </p:grpSpPr>
        <p:sp>
          <p:nvSpPr>
            <p:cNvPr id="6593" name="Google Shape;6593;p50"/>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0"/>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0"/>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6" name="Google Shape;6596;p50"/>
          <p:cNvGrpSpPr/>
          <p:nvPr/>
        </p:nvGrpSpPr>
        <p:grpSpPr>
          <a:xfrm>
            <a:off x="3952234" y="3200743"/>
            <a:ext cx="354616" cy="354586"/>
            <a:chOff x="-30354000" y="3569100"/>
            <a:chExt cx="292250" cy="292225"/>
          </a:xfrm>
        </p:grpSpPr>
        <p:sp>
          <p:nvSpPr>
            <p:cNvPr id="6597" name="Google Shape;6597;p50"/>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50"/>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0"/>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0"/>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0"/>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0"/>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3" name="Google Shape;6603;p50"/>
          <p:cNvGrpSpPr/>
          <p:nvPr/>
        </p:nvGrpSpPr>
        <p:grpSpPr>
          <a:xfrm>
            <a:off x="1730812" y="1380546"/>
            <a:ext cx="342148" cy="353645"/>
            <a:chOff x="-35118325" y="3202075"/>
            <a:chExt cx="281975" cy="291450"/>
          </a:xfrm>
        </p:grpSpPr>
        <p:sp>
          <p:nvSpPr>
            <p:cNvPr id="6604" name="Google Shape;6604;p50"/>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0"/>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0"/>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0"/>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8" name="Google Shape;6608;p50"/>
          <p:cNvGrpSpPr/>
          <p:nvPr/>
        </p:nvGrpSpPr>
        <p:grpSpPr>
          <a:xfrm>
            <a:off x="1724593" y="1821799"/>
            <a:ext cx="354586" cy="353221"/>
            <a:chOff x="-35123050" y="3561225"/>
            <a:chExt cx="292225" cy="291100"/>
          </a:xfrm>
        </p:grpSpPr>
        <p:sp>
          <p:nvSpPr>
            <p:cNvPr id="6609" name="Google Shape;6609;p50"/>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0"/>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1" name="Google Shape;6611;p50"/>
          <p:cNvGrpSpPr/>
          <p:nvPr/>
        </p:nvGrpSpPr>
        <p:grpSpPr>
          <a:xfrm>
            <a:off x="1766652" y="2256940"/>
            <a:ext cx="270467" cy="353615"/>
            <a:chOff x="-35089175" y="3919600"/>
            <a:chExt cx="222900" cy="291425"/>
          </a:xfrm>
        </p:grpSpPr>
        <p:sp>
          <p:nvSpPr>
            <p:cNvPr id="6612" name="Google Shape;6612;p50"/>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0"/>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4" name="Google Shape;6614;p50"/>
          <p:cNvGrpSpPr/>
          <p:nvPr/>
        </p:nvGrpSpPr>
        <p:grpSpPr>
          <a:xfrm>
            <a:off x="3963648" y="1380303"/>
            <a:ext cx="336445" cy="354131"/>
            <a:chOff x="-33277650" y="3226875"/>
            <a:chExt cx="277275" cy="291850"/>
          </a:xfrm>
        </p:grpSpPr>
        <p:sp>
          <p:nvSpPr>
            <p:cNvPr id="6615" name="Google Shape;6615;p50"/>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0"/>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0"/>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50"/>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50"/>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0"/>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0"/>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2" name="Google Shape;6622;p50"/>
          <p:cNvGrpSpPr/>
          <p:nvPr/>
        </p:nvGrpSpPr>
        <p:grpSpPr>
          <a:xfrm>
            <a:off x="3955048" y="1821587"/>
            <a:ext cx="353645" cy="353645"/>
            <a:chOff x="-33286325" y="3586425"/>
            <a:chExt cx="291450" cy="291450"/>
          </a:xfrm>
        </p:grpSpPr>
        <p:sp>
          <p:nvSpPr>
            <p:cNvPr id="6623" name="Google Shape;6623;p50"/>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0"/>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0"/>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50"/>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50"/>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8" name="Google Shape;6628;p50"/>
          <p:cNvGrpSpPr/>
          <p:nvPr/>
        </p:nvGrpSpPr>
        <p:grpSpPr>
          <a:xfrm>
            <a:off x="3955048" y="2255969"/>
            <a:ext cx="353645" cy="355557"/>
            <a:chOff x="-33286325" y="3944800"/>
            <a:chExt cx="291450" cy="293025"/>
          </a:xfrm>
        </p:grpSpPr>
        <p:sp>
          <p:nvSpPr>
            <p:cNvPr id="6629" name="Google Shape;6629;p50"/>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0"/>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0"/>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0"/>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3" name="Google Shape;6633;p50"/>
          <p:cNvGrpSpPr/>
          <p:nvPr/>
        </p:nvGrpSpPr>
        <p:grpSpPr>
          <a:xfrm>
            <a:off x="2613445" y="2729129"/>
            <a:ext cx="353645" cy="356527"/>
            <a:chOff x="-31452725" y="3191825"/>
            <a:chExt cx="291450" cy="293825"/>
          </a:xfrm>
        </p:grpSpPr>
        <p:sp>
          <p:nvSpPr>
            <p:cNvPr id="6634" name="Google Shape;6634;p50"/>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0"/>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0"/>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50"/>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8" name="Google Shape;6638;p50"/>
          <p:cNvGrpSpPr/>
          <p:nvPr/>
        </p:nvGrpSpPr>
        <p:grpSpPr>
          <a:xfrm>
            <a:off x="2612975" y="3200744"/>
            <a:ext cx="354586" cy="354586"/>
            <a:chOff x="-31452725" y="3551775"/>
            <a:chExt cx="292225" cy="292225"/>
          </a:xfrm>
        </p:grpSpPr>
        <p:sp>
          <p:nvSpPr>
            <p:cNvPr id="6639" name="Google Shape;6639;p50"/>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50"/>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0"/>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50"/>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3" name="Google Shape;6643;p50"/>
          <p:cNvGrpSpPr/>
          <p:nvPr/>
        </p:nvGrpSpPr>
        <p:grpSpPr>
          <a:xfrm>
            <a:off x="2611534" y="3664729"/>
            <a:ext cx="357468" cy="356497"/>
            <a:chOff x="-31455100" y="3909350"/>
            <a:chExt cx="294600" cy="293800"/>
          </a:xfrm>
        </p:grpSpPr>
        <p:sp>
          <p:nvSpPr>
            <p:cNvPr id="6644" name="Google Shape;6644;p50"/>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50"/>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6" name="Google Shape;6646;p50"/>
          <p:cNvGrpSpPr/>
          <p:nvPr/>
        </p:nvGrpSpPr>
        <p:grpSpPr>
          <a:xfrm>
            <a:off x="3952719" y="3665684"/>
            <a:ext cx="353645" cy="354586"/>
            <a:chOff x="-30345325" y="3918800"/>
            <a:chExt cx="291450" cy="292225"/>
          </a:xfrm>
        </p:grpSpPr>
        <p:sp>
          <p:nvSpPr>
            <p:cNvPr id="6647" name="Google Shape;6647;p50"/>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50"/>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0"/>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0"/>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50"/>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2" name="Google Shape;6652;p50"/>
          <p:cNvGrpSpPr/>
          <p:nvPr/>
        </p:nvGrpSpPr>
        <p:grpSpPr>
          <a:xfrm>
            <a:off x="2172184" y="1821587"/>
            <a:ext cx="353645" cy="353645"/>
            <a:chOff x="-34763900" y="3561225"/>
            <a:chExt cx="291450" cy="291450"/>
          </a:xfrm>
        </p:grpSpPr>
        <p:sp>
          <p:nvSpPr>
            <p:cNvPr id="6653" name="Google Shape;6653;p50"/>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50"/>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50"/>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56" name="Google Shape;6656;p50"/>
          <p:cNvSpPr/>
          <p:nvPr/>
        </p:nvSpPr>
        <p:spPr>
          <a:xfrm>
            <a:off x="2171583"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7" name="Google Shape;6657;p50"/>
          <p:cNvGrpSpPr/>
          <p:nvPr/>
        </p:nvGrpSpPr>
        <p:grpSpPr>
          <a:xfrm>
            <a:off x="827081" y="2730099"/>
            <a:ext cx="354586" cy="354586"/>
            <a:chOff x="-32927950" y="3227275"/>
            <a:chExt cx="292225" cy="292225"/>
          </a:xfrm>
        </p:grpSpPr>
        <p:sp>
          <p:nvSpPr>
            <p:cNvPr id="6658" name="Google Shape;6658;p50"/>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0"/>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0"/>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0"/>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50"/>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3" name="Google Shape;6663;p50"/>
          <p:cNvGrpSpPr/>
          <p:nvPr/>
        </p:nvGrpSpPr>
        <p:grpSpPr>
          <a:xfrm>
            <a:off x="826596" y="3201213"/>
            <a:ext cx="355557" cy="353645"/>
            <a:chOff x="-32927950" y="3586425"/>
            <a:chExt cx="293025" cy="291450"/>
          </a:xfrm>
        </p:grpSpPr>
        <p:sp>
          <p:nvSpPr>
            <p:cNvPr id="6664" name="Google Shape;6664;p50"/>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0"/>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50"/>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0"/>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0"/>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9" name="Google Shape;6669;p50"/>
          <p:cNvGrpSpPr/>
          <p:nvPr/>
        </p:nvGrpSpPr>
        <p:grpSpPr>
          <a:xfrm>
            <a:off x="827081" y="3665198"/>
            <a:ext cx="354586" cy="355557"/>
            <a:chOff x="-32927950" y="3944800"/>
            <a:chExt cx="292225" cy="293025"/>
          </a:xfrm>
        </p:grpSpPr>
        <p:sp>
          <p:nvSpPr>
            <p:cNvPr id="6670" name="Google Shape;6670;p50"/>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50"/>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50"/>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0"/>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0"/>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50"/>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0"/>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50"/>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50"/>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9" name="Google Shape;6679;p50"/>
          <p:cNvGrpSpPr/>
          <p:nvPr/>
        </p:nvGrpSpPr>
        <p:grpSpPr>
          <a:xfrm>
            <a:off x="3055873" y="2730449"/>
            <a:ext cx="354586" cy="353888"/>
            <a:chOff x="-31094350" y="3194000"/>
            <a:chExt cx="292225" cy="291650"/>
          </a:xfrm>
        </p:grpSpPr>
        <p:sp>
          <p:nvSpPr>
            <p:cNvPr id="6680" name="Google Shape;6680;p50"/>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0"/>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0"/>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0"/>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0"/>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0"/>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0"/>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0"/>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8" name="Google Shape;6688;p50"/>
          <p:cNvGrpSpPr/>
          <p:nvPr/>
        </p:nvGrpSpPr>
        <p:grpSpPr>
          <a:xfrm>
            <a:off x="3056343" y="3200941"/>
            <a:ext cx="353645" cy="354191"/>
            <a:chOff x="-31093575" y="3552550"/>
            <a:chExt cx="291450" cy="291900"/>
          </a:xfrm>
        </p:grpSpPr>
        <p:sp>
          <p:nvSpPr>
            <p:cNvPr id="6689" name="Google Shape;6689;p50"/>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0"/>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0"/>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0"/>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3" name="Google Shape;6693;p50"/>
          <p:cNvGrpSpPr/>
          <p:nvPr/>
        </p:nvGrpSpPr>
        <p:grpSpPr>
          <a:xfrm>
            <a:off x="2182711" y="1380546"/>
            <a:ext cx="332593" cy="353645"/>
            <a:chOff x="-34755225" y="3202075"/>
            <a:chExt cx="274100" cy="291450"/>
          </a:xfrm>
        </p:grpSpPr>
        <p:sp>
          <p:nvSpPr>
            <p:cNvPr id="6694" name="Google Shape;6694;p50"/>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0"/>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0"/>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0"/>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0"/>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0"/>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0"/>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1" name="Google Shape;6701;p50"/>
          <p:cNvGrpSpPr/>
          <p:nvPr/>
        </p:nvGrpSpPr>
        <p:grpSpPr>
          <a:xfrm>
            <a:off x="3056343" y="3666169"/>
            <a:ext cx="353645" cy="353615"/>
            <a:chOff x="-31093575" y="3911725"/>
            <a:chExt cx="291450" cy="291425"/>
          </a:xfrm>
        </p:grpSpPr>
        <p:sp>
          <p:nvSpPr>
            <p:cNvPr id="6702" name="Google Shape;6702;p50"/>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0"/>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4" name="Google Shape;6704;p50"/>
          <p:cNvGrpSpPr/>
          <p:nvPr/>
        </p:nvGrpSpPr>
        <p:grpSpPr>
          <a:xfrm>
            <a:off x="2165773" y="4123136"/>
            <a:ext cx="356497" cy="354586"/>
            <a:chOff x="-29946000" y="3183175"/>
            <a:chExt cx="293800" cy="292225"/>
          </a:xfrm>
        </p:grpSpPr>
        <p:sp>
          <p:nvSpPr>
            <p:cNvPr id="6705" name="Google Shape;6705;p50"/>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0"/>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0"/>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0"/>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0"/>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0"/>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1" name="Google Shape;6711;p50"/>
          <p:cNvGrpSpPr/>
          <p:nvPr/>
        </p:nvGrpSpPr>
        <p:grpSpPr>
          <a:xfrm>
            <a:off x="2610305" y="1380289"/>
            <a:ext cx="358408" cy="354161"/>
            <a:chOff x="-34408675" y="3202075"/>
            <a:chExt cx="295375" cy="291875"/>
          </a:xfrm>
        </p:grpSpPr>
        <p:sp>
          <p:nvSpPr>
            <p:cNvPr id="6712" name="Google Shape;6712;p50"/>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50"/>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0"/>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0"/>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6" name="Google Shape;6716;p50"/>
          <p:cNvGrpSpPr/>
          <p:nvPr/>
        </p:nvGrpSpPr>
        <p:grpSpPr>
          <a:xfrm>
            <a:off x="2612216" y="1820283"/>
            <a:ext cx="354586" cy="356254"/>
            <a:chOff x="-34405525" y="3558075"/>
            <a:chExt cx="292225" cy="293600"/>
          </a:xfrm>
        </p:grpSpPr>
        <p:sp>
          <p:nvSpPr>
            <p:cNvPr id="6717" name="Google Shape;6717;p50"/>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50"/>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50"/>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0" name="Google Shape;6720;p50"/>
          <p:cNvGrpSpPr/>
          <p:nvPr/>
        </p:nvGrpSpPr>
        <p:grpSpPr>
          <a:xfrm>
            <a:off x="2611730" y="2256940"/>
            <a:ext cx="355557" cy="353615"/>
            <a:chOff x="-34406325" y="3919600"/>
            <a:chExt cx="293025" cy="291425"/>
          </a:xfrm>
        </p:grpSpPr>
        <p:sp>
          <p:nvSpPr>
            <p:cNvPr id="6721" name="Google Shape;6721;p50"/>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50"/>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0"/>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50"/>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50"/>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50"/>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50"/>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8" name="Google Shape;6728;p50"/>
          <p:cNvGrpSpPr/>
          <p:nvPr/>
        </p:nvGrpSpPr>
        <p:grpSpPr>
          <a:xfrm>
            <a:off x="1275628" y="2736303"/>
            <a:ext cx="353645" cy="342179"/>
            <a:chOff x="-32568800" y="3232000"/>
            <a:chExt cx="291450" cy="282000"/>
          </a:xfrm>
        </p:grpSpPr>
        <p:sp>
          <p:nvSpPr>
            <p:cNvPr id="6729" name="Google Shape;6729;p50"/>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50"/>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1" name="Google Shape;6731;p50"/>
          <p:cNvGrpSpPr/>
          <p:nvPr/>
        </p:nvGrpSpPr>
        <p:grpSpPr>
          <a:xfrm>
            <a:off x="1275158" y="3201213"/>
            <a:ext cx="354586" cy="353645"/>
            <a:chOff x="-32569575" y="3586425"/>
            <a:chExt cx="292225" cy="291450"/>
          </a:xfrm>
        </p:grpSpPr>
        <p:sp>
          <p:nvSpPr>
            <p:cNvPr id="6732" name="Google Shape;6732;p50"/>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50"/>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4" name="Google Shape;6734;p50"/>
          <p:cNvGrpSpPr/>
          <p:nvPr/>
        </p:nvGrpSpPr>
        <p:grpSpPr>
          <a:xfrm>
            <a:off x="1266073" y="3665805"/>
            <a:ext cx="372756" cy="354343"/>
            <a:chOff x="-32576675" y="3944600"/>
            <a:chExt cx="307200" cy="292025"/>
          </a:xfrm>
        </p:grpSpPr>
        <p:sp>
          <p:nvSpPr>
            <p:cNvPr id="6735" name="Google Shape;6735;p50"/>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50"/>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7" name="Google Shape;6737;p50"/>
          <p:cNvGrpSpPr/>
          <p:nvPr/>
        </p:nvGrpSpPr>
        <p:grpSpPr>
          <a:xfrm>
            <a:off x="3511040" y="2730100"/>
            <a:ext cx="354586" cy="354586"/>
            <a:chOff x="-30735200" y="3192625"/>
            <a:chExt cx="292225" cy="292225"/>
          </a:xfrm>
        </p:grpSpPr>
        <p:sp>
          <p:nvSpPr>
            <p:cNvPr id="6738" name="Google Shape;6738;p50"/>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50"/>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0"/>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50"/>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50"/>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50"/>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50"/>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50"/>
          <p:cNvGrpSpPr/>
          <p:nvPr/>
        </p:nvGrpSpPr>
        <p:grpSpPr>
          <a:xfrm>
            <a:off x="3511040" y="3201532"/>
            <a:ext cx="354586" cy="353008"/>
            <a:chOff x="-30735200" y="3552550"/>
            <a:chExt cx="292225" cy="290925"/>
          </a:xfrm>
        </p:grpSpPr>
        <p:sp>
          <p:nvSpPr>
            <p:cNvPr id="6746" name="Google Shape;6746;p50"/>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50"/>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8" name="Google Shape;6748;p50"/>
          <p:cNvGrpSpPr/>
          <p:nvPr/>
        </p:nvGrpSpPr>
        <p:grpSpPr>
          <a:xfrm>
            <a:off x="3511040" y="3666154"/>
            <a:ext cx="354586" cy="353645"/>
            <a:chOff x="-30735200" y="3910925"/>
            <a:chExt cx="292225" cy="291450"/>
          </a:xfrm>
        </p:grpSpPr>
        <p:sp>
          <p:nvSpPr>
            <p:cNvPr id="6749" name="Google Shape;6749;p50"/>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50"/>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1" name="Google Shape;6751;p50"/>
          <p:cNvSpPr/>
          <p:nvPr/>
        </p:nvSpPr>
        <p:spPr>
          <a:xfrm>
            <a:off x="2614155"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2" name="Google Shape;6752;p50"/>
          <p:cNvGrpSpPr/>
          <p:nvPr/>
        </p:nvGrpSpPr>
        <p:grpSpPr>
          <a:xfrm>
            <a:off x="4864547" y="1375808"/>
            <a:ext cx="358971" cy="359224"/>
            <a:chOff x="-57956275" y="3197925"/>
            <a:chExt cx="319000" cy="319225"/>
          </a:xfrm>
        </p:grpSpPr>
        <p:sp>
          <p:nvSpPr>
            <p:cNvPr id="6753" name="Google Shape;6753;p50"/>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0"/>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50"/>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50"/>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0"/>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50"/>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0"/>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0" name="Google Shape;6760;p50"/>
          <p:cNvGrpSpPr/>
          <p:nvPr/>
        </p:nvGrpSpPr>
        <p:grpSpPr>
          <a:xfrm>
            <a:off x="4886701" y="1832234"/>
            <a:ext cx="314662" cy="358971"/>
            <a:chOff x="-57940525" y="3590375"/>
            <a:chExt cx="279625" cy="319000"/>
          </a:xfrm>
        </p:grpSpPr>
        <p:sp>
          <p:nvSpPr>
            <p:cNvPr id="6761" name="Google Shape;6761;p50"/>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50"/>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50"/>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50"/>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50"/>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6" name="Google Shape;6766;p50"/>
          <p:cNvGrpSpPr/>
          <p:nvPr/>
        </p:nvGrpSpPr>
        <p:grpSpPr>
          <a:xfrm>
            <a:off x="4857582" y="2273605"/>
            <a:ext cx="358099" cy="358999"/>
            <a:chOff x="-57959425" y="3982600"/>
            <a:chExt cx="318225" cy="319025"/>
          </a:xfrm>
        </p:grpSpPr>
        <p:sp>
          <p:nvSpPr>
            <p:cNvPr id="6767" name="Google Shape;6767;p50"/>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0"/>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50"/>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50"/>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1" name="Google Shape;6771;p50"/>
          <p:cNvGrpSpPr/>
          <p:nvPr/>
        </p:nvGrpSpPr>
        <p:grpSpPr>
          <a:xfrm>
            <a:off x="7057749" y="1376934"/>
            <a:ext cx="357226" cy="357226"/>
            <a:chOff x="-55987225" y="3198925"/>
            <a:chExt cx="317450" cy="317450"/>
          </a:xfrm>
        </p:grpSpPr>
        <p:sp>
          <p:nvSpPr>
            <p:cNvPr id="6772" name="Google Shape;6772;p50"/>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50"/>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0"/>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50"/>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6" name="Google Shape;6776;p50"/>
          <p:cNvGrpSpPr/>
          <p:nvPr/>
        </p:nvGrpSpPr>
        <p:grpSpPr>
          <a:xfrm>
            <a:off x="7057749" y="1832965"/>
            <a:ext cx="357226" cy="357367"/>
            <a:chOff x="-55987225" y="3591025"/>
            <a:chExt cx="317450" cy="317575"/>
          </a:xfrm>
        </p:grpSpPr>
        <p:sp>
          <p:nvSpPr>
            <p:cNvPr id="6777" name="Google Shape;6777;p50"/>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50"/>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50"/>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50"/>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50"/>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2" name="Google Shape;6782;p50"/>
          <p:cNvGrpSpPr/>
          <p:nvPr/>
        </p:nvGrpSpPr>
        <p:grpSpPr>
          <a:xfrm>
            <a:off x="7071665" y="2273605"/>
            <a:ext cx="358999" cy="358999"/>
            <a:chOff x="-55988800" y="3982600"/>
            <a:chExt cx="319025" cy="319025"/>
          </a:xfrm>
        </p:grpSpPr>
        <p:sp>
          <p:nvSpPr>
            <p:cNvPr id="6783" name="Google Shape;6783;p50"/>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0"/>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50"/>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50"/>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0"/>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50"/>
          <p:cNvGrpSpPr/>
          <p:nvPr/>
        </p:nvGrpSpPr>
        <p:grpSpPr>
          <a:xfrm>
            <a:off x="5730184" y="2731562"/>
            <a:ext cx="356326" cy="358971"/>
            <a:chOff x="-54026025" y="3192625"/>
            <a:chExt cx="316650" cy="319000"/>
          </a:xfrm>
        </p:grpSpPr>
        <p:sp>
          <p:nvSpPr>
            <p:cNvPr id="6789" name="Google Shape;6789;p50"/>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50"/>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0"/>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0"/>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50"/>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50"/>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0"/>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0"/>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7" name="Google Shape;6797;p50"/>
          <p:cNvGrpSpPr/>
          <p:nvPr/>
        </p:nvGrpSpPr>
        <p:grpSpPr>
          <a:xfrm>
            <a:off x="5750130" y="3202536"/>
            <a:ext cx="316434" cy="358099"/>
            <a:chOff x="-54007925" y="3584850"/>
            <a:chExt cx="281200" cy="318225"/>
          </a:xfrm>
        </p:grpSpPr>
        <p:sp>
          <p:nvSpPr>
            <p:cNvPr id="6798" name="Google Shape;6798;p50"/>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0"/>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50"/>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50"/>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0"/>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0"/>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4" name="Google Shape;6804;p50"/>
          <p:cNvGrpSpPr/>
          <p:nvPr/>
        </p:nvGrpSpPr>
        <p:grpSpPr>
          <a:xfrm>
            <a:off x="5750130" y="3664421"/>
            <a:ext cx="316434" cy="358914"/>
            <a:chOff x="-54007925" y="3975575"/>
            <a:chExt cx="281200" cy="318950"/>
          </a:xfrm>
        </p:grpSpPr>
        <p:sp>
          <p:nvSpPr>
            <p:cNvPr id="6805" name="Google Shape;6805;p50"/>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50"/>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50"/>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50"/>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9" name="Google Shape;6809;p50"/>
          <p:cNvGrpSpPr/>
          <p:nvPr/>
        </p:nvGrpSpPr>
        <p:grpSpPr>
          <a:xfrm>
            <a:off x="7984996" y="2748891"/>
            <a:ext cx="274770" cy="358492"/>
            <a:chOff x="-52005775" y="3208025"/>
            <a:chExt cx="244175" cy="318575"/>
          </a:xfrm>
        </p:grpSpPr>
        <p:sp>
          <p:nvSpPr>
            <p:cNvPr id="6810" name="Google Shape;6810;p50"/>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0"/>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0"/>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0"/>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0"/>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0"/>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0"/>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50"/>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0"/>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0"/>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0"/>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1" name="Google Shape;6821;p50"/>
          <p:cNvGrpSpPr/>
          <p:nvPr/>
        </p:nvGrpSpPr>
        <p:grpSpPr>
          <a:xfrm>
            <a:off x="5291462" y="1376934"/>
            <a:ext cx="358099" cy="358099"/>
            <a:chOff x="-57568775" y="3198925"/>
            <a:chExt cx="318225" cy="318225"/>
          </a:xfrm>
        </p:grpSpPr>
        <p:sp>
          <p:nvSpPr>
            <p:cNvPr id="6822" name="Google Shape;6822;p50"/>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50"/>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50"/>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0"/>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50"/>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50"/>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50"/>
          <p:cNvGrpSpPr/>
          <p:nvPr/>
        </p:nvGrpSpPr>
        <p:grpSpPr>
          <a:xfrm>
            <a:off x="5313181" y="1832234"/>
            <a:ext cx="314662" cy="358099"/>
            <a:chOff x="-57549075" y="3590375"/>
            <a:chExt cx="279625" cy="318225"/>
          </a:xfrm>
        </p:grpSpPr>
        <p:sp>
          <p:nvSpPr>
            <p:cNvPr id="6829" name="Google Shape;6829;p50"/>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50"/>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0"/>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0"/>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3" name="Google Shape;6833;p50"/>
          <p:cNvGrpSpPr/>
          <p:nvPr/>
        </p:nvGrpSpPr>
        <p:grpSpPr>
          <a:xfrm>
            <a:off x="5305378" y="2273605"/>
            <a:ext cx="359871" cy="359871"/>
            <a:chOff x="-57570350" y="3982600"/>
            <a:chExt cx="319800" cy="319800"/>
          </a:xfrm>
        </p:grpSpPr>
        <p:sp>
          <p:nvSpPr>
            <p:cNvPr id="6834" name="Google Shape;6834;p50"/>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50"/>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50"/>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0"/>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8" name="Google Shape;6838;p50"/>
          <p:cNvGrpSpPr/>
          <p:nvPr/>
        </p:nvGrpSpPr>
        <p:grpSpPr>
          <a:xfrm>
            <a:off x="7520416" y="1376033"/>
            <a:ext cx="314662" cy="358999"/>
            <a:chOff x="-55576850" y="3198125"/>
            <a:chExt cx="279625" cy="319025"/>
          </a:xfrm>
        </p:grpSpPr>
        <p:sp>
          <p:nvSpPr>
            <p:cNvPr id="6839" name="Google Shape;6839;p50"/>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50"/>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50"/>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0"/>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50"/>
          <p:cNvGrpSpPr/>
          <p:nvPr/>
        </p:nvGrpSpPr>
        <p:grpSpPr>
          <a:xfrm>
            <a:off x="7497812" y="1832009"/>
            <a:ext cx="359871" cy="358324"/>
            <a:chOff x="-55596550" y="3590175"/>
            <a:chExt cx="319800" cy="318425"/>
          </a:xfrm>
        </p:grpSpPr>
        <p:sp>
          <p:nvSpPr>
            <p:cNvPr id="6844" name="Google Shape;6844;p50"/>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0"/>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50"/>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50"/>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8" name="Google Shape;6848;p50"/>
          <p:cNvGrpSpPr/>
          <p:nvPr/>
        </p:nvGrpSpPr>
        <p:grpSpPr>
          <a:xfrm>
            <a:off x="7513049" y="2273351"/>
            <a:ext cx="358999" cy="359252"/>
            <a:chOff x="-55595775" y="3982375"/>
            <a:chExt cx="319025" cy="319250"/>
          </a:xfrm>
        </p:grpSpPr>
        <p:sp>
          <p:nvSpPr>
            <p:cNvPr id="6849" name="Google Shape;6849;p50"/>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50"/>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0"/>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50"/>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50"/>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50"/>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5" name="Google Shape;6855;p50"/>
          <p:cNvGrpSpPr/>
          <p:nvPr/>
        </p:nvGrpSpPr>
        <p:grpSpPr>
          <a:xfrm>
            <a:off x="6170232" y="2731562"/>
            <a:ext cx="358999" cy="358099"/>
            <a:chOff x="-53635375" y="3192625"/>
            <a:chExt cx="319025" cy="318225"/>
          </a:xfrm>
        </p:grpSpPr>
        <p:sp>
          <p:nvSpPr>
            <p:cNvPr id="6856" name="Google Shape;6856;p50"/>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50"/>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50"/>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9" name="Google Shape;6859;p50"/>
          <p:cNvGrpSpPr/>
          <p:nvPr/>
        </p:nvGrpSpPr>
        <p:grpSpPr>
          <a:xfrm>
            <a:off x="6192401" y="3202536"/>
            <a:ext cx="314662" cy="358999"/>
            <a:chOff x="-53615675" y="3584850"/>
            <a:chExt cx="279625" cy="319025"/>
          </a:xfrm>
        </p:grpSpPr>
        <p:sp>
          <p:nvSpPr>
            <p:cNvPr id="6860" name="Google Shape;6860;p50"/>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50"/>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50"/>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3" name="Google Shape;6863;p50"/>
          <p:cNvGrpSpPr/>
          <p:nvPr/>
        </p:nvGrpSpPr>
        <p:grpSpPr>
          <a:xfrm>
            <a:off x="6170246" y="3665461"/>
            <a:ext cx="358971" cy="357874"/>
            <a:chOff x="-53634575" y="3976500"/>
            <a:chExt cx="319000" cy="318025"/>
          </a:xfrm>
        </p:grpSpPr>
        <p:sp>
          <p:nvSpPr>
            <p:cNvPr id="6864" name="Google Shape;6864;p50"/>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50"/>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50"/>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50"/>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50"/>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50"/>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50"/>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50"/>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2" name="Google Shape;6872;p50"/>
          <p:cNvGrpSpPr/>
          <p:nvPr/>
        </p:nvGrpSpPr>
        <p:grpSpPr>
          <a:xfrm>
            <a:off x="7965050" y="3208415"/>
            <a:ext cx="314662" cy="358436"/>
            <a:chOff x="-52023900" y="3590075"/>
            <a:chExt cx="279625" cy="318525"/>
          </a:xfrm>
        </p:grpSpPr>
        <p:sp>
          <p:nvSpPr>
            <p:cNvPr id="6873" name="Google Shape;6873;p50"/>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50"/>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50"/>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50"/>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50"/>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0"/>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50"/>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0" name="Google Shape;6880;p50"/>
          <p:cNvGrpSpPr/>
          <p:nvPr/>
        </p:nvGrpSpPr>
        <p:grpSpPr>
          <a:xfrm>
            <a:off x="5728292" y="1376934"/>
            <a:ext cx="358971" cy="358971"/>
            <a:chOff x="-57173375" y="3198925"/>
            <a:chExt cx="319000" cy="319000"/>
          </a:xfrm>
        </p:grpSpPr>
        <p:sp>
          <p:nvSpPr>
            <p:cNvPr id="6881" name="Google Shape;6881;p50"/>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50"/>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50"/>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0"/>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50"/>
          <p:cNvGrpSpPr/>
          <p:nvPr/>
        </p:nvGrpSpPr>
        <p:grpSpPr>
          <a:xfrm>
            <a:off x="5729178" y="1854374"/>
            <a:ext cx="357198" cy="314690"/>
            <a:chOff x="-57176525" y="3610050"/>
            <a:chExt cx="317425" cy="279650"/>
          </a:xfrm>
        </p:grpSpPr>
        <p:sp>
          <p:nvSpPr>
            <p:cNvPr id="6886" name="Google Shape;6886;p50"/>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50"/>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50"/>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50"/>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50"/>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50"/>
          <p:cNvGrpSpPr/>
          <p:nvPr/>
        </p:nvGrpSpPr>
        <p:grpSpPr>
          <a:xfrm>
            <a:off x="7939633" y="1376934"/>
            <a:ext cx="358099" cy="356326"/>
            <a:chOff x="-55202750" y="3198925"/>
            <a:chExt cx="318225" cy="316650"/>
          </a:xfrm>
        </p:grpSpPr>
        <p:sp>
          <p:nvSpPr>
            <p:cNvPr id="6892" name="Google Shape;6892;p50"/>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50"/>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4" name="Google Shape;6894;p50"/>
          <p:cNvGrpSpPr/>
          <p:nvPr/>
        </p:nvGrpSpPr>
        <p:grpSpPr>
          <a:xfrm>
            <a:off x="7950267" y="1832234"/>
            <a:ext cx="336830" cy="358099"/>
            <a:chOff x="-55194875" y="3590375"/>
            <a:chExt cx="299325" cy="318225"/>
          </a:xfrm>
        </p:grpSpPr>
        <p:sp>
          <p:nvSpPr>
            <p:cNvPr id="6895" name="Google Shape;6895;p50"/>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50"/>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0"/>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0"/>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50"/>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0" name="Google Shape;6900;p50"/>
          <p:cNvGrpSpPr/>
          <p:nvPr/>
        </p:nvGrpSpPr>
        <p:grpSpPr>
          <a:xfrm>
            <a:off x="7954884" y="2274505"/>
            <a:ext cx="357198" cy="357198"/>
            <a:chOff x="-55203525" y="3983400"/>
            <a:chExt cx="317425" cy="317425"/>
          </a:xfrm>
        </p:grpSpPr>
        <p:sp>
          <p:nvSpPr>
            <p:cNvPr id="6901" name="Google Shape;6901;p50"/>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0"/>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0"/>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4" name="Google Shape;6904;p50"/>
          <p:cNvGrpSpPr/>
          <p:nvPr/>
        </p:nvGrpSpPr>
        <p:grpSpPr>
          <a:xfrm>
            <a:off x="6621365" y="2731562"/>
            <a:ext cx="335930" cy="358971"/>
            <a:chOff x="-53232900" y="3192625"/>
            <a:chExt cx="298525" cy="319000"/>
          </a:xfrm>
        </p:grpSpPr>
        <p:sp>
          <p:nvSpPr>
            <p:cNvPr id="6905" name="Google Shape;6905;p50"/>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50"/>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50"/>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0"/>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0"/>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0"/>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50"/>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50"/>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3" name="Google Shape;6913;p50"/>
          <p:cNvGrpSpPr/>
          <p:nvPr/>
        </p:nvGrpSpPr>
        <p:grpSpPr>
          <a:xfrm>
            <a:off x="6610731" y="3202536"/>
            <a:ext cx="357198" cy="356326"/>
            <a:chOff x="-53242350" y="3584850"/>
            <a:chExt cx="317425" cy="316650"/>
          </a:xfrm>
        </p:grpSpPr>
        <p:sp>
          <p:nvSpPr>
            <p:cNvPr id="6914" name="Google Shape;6914;p50"/>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50"/>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50"/>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50"/>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50"/>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9" name="Google Shape;6919;p50"/>
          <p:cNvGrpSpPr/>
          <p:nvPr/>
        </p:nvGrpSpPr>
        <p:grpSpPr>
          <a:xfrm>
            <a:off x="6631999" y="3665236"/>
            <a:ext cx="314662" cy="358999"/>
            <a:chOff x="-53224225" y="3976300"/>
            <a:chExt cx="279625" cy="319025"/>
          </a:xfrm>
        </p:grpSpPr>
        <p:sp>
          <p:nvSpPr>
            <p:cNvPr id="6920" name="Google Shape;6920;p50"/>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50"/>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50"/>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50"/>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50"/>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50"/>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50"/>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7" name="Google Shape;6927;p50"/>
          <p:cNvGrpSpPr/>
          <p:nvPr/>
        </p:nvGrpSpPr>
        <p:grpSpPr>
          <a:xfrm>
            <a:off x="7942896" y="3672917"/>
            <a:ext cx="358971" cy="358408"/>
            <a:chOff x="-52043575" y="3983125"/>
            <a:chExt cx="319000" cy="318500"/>
          </a:xfrm>
        </p:grpSpPr>
        <p:sp>
          <p:nvSpPr>
            <p:cNvPr id="6928" name="Google Shape;6928;p50"/>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0"/>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0"/>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0"/>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50"/>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50"/>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50"/>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0"/>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0"/>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50"/>
          <p:cNvGrpSpPr/>
          <p:nvPr/>
        </p:nvGrpSpPr>
        <p:grpSpPr>
          <a:xfrm>
            <a:off x="6196836" y="1376934"/>
            <a:ext cx="314662" cy="358971"/>
            <a:chOff x="-56766175" y="3198925"/>
            <a:chExt cx="279625" cy="319000"/>
          </a:xfrm>
        </p:grpSpPr>
        <p:sp>
          <p:nvSpPr>
            <p:cNvPr id="6938" name="Google Shape;6938;p50"/>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50"/>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50"/>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50"/>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50"/>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50"/>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50"/>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50"/>
          <p:cNvGrpSpPr/>
          <p:nvPr/>
        </p:nvGrpSpPr>
        <p:grpSpPr>
          <a:xfrm>
            <a:off x="6195950" y="1832234"/>
            <a:ext cx="316434" cy="358099"/>
            <a:chOff x="-56766175" y="3590375"/>
            <a:chExt cx="281200" cy="318225"/>
          </a:xfrm>
        </p:grpSpPr>
        <p:sp>
          <p:nvSpPr>
            <p:cNvPr id="6946" name="Google Shape;6946;p50"/>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0"/>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50"/>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50"/>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0" name="Google Shape;6950;p50"/>
          <p:cNvGrpSpPr/>
          <p:nvPr/>
        </p:nvGrpSpPr>
        <p:grpSpPr>
          <a:xfrm>
            <a:off x="6232906" y="2273605"/>
            <a:ext cx="272126" cy="358099"/>
            <a:chOff x="-56747275" y="3982600"/>
            <a:chExt cx="241825" cy="318225"/>
          </a:xfrm>
        </p:grpSpPr>
        <p:sp>
          <p:nvSpPr>
            <p:cNvPr id="6951" name="Google Shape;6951;p50"/>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0"/>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0"/>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50"/>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50"/>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50"/>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0"/>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8" name="Google Shape;6958;p50"/>
          <p:cNvGrpSpPr/>
          <p:nvPr/>
        </p:nvGrpSpPr>
        <p:grpSpPr>
          <a:xfrm>
            <a:off x="4840657" y="3215842"/>
            <a:ext cx="358999" cy="342991"/>
            <a:chOff x="-54812875" y="3596675"/>
            <a:chExt cx="319025" cy="304800"/>
          </a:xfrm>
        </p:grpSpPr>
        <p:sp>
          <p:nvSpPr>
            <p:cNvPr id="6959" name="Google Shape;6959;p50"/>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50"/>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50"/>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50"/>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50"/>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0"/>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50"/>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6" name="Google Shape;6966;p50"/>
          <p:cNvSpPr/>
          <p:nvPr/>
        </p:nvSpPr>
        <p:spPr>
          <a:xfrm>
            <a:off x="5015548" y="3590113"/>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50"/>
          <p:cNvSpPr/>
          <p:nvPr/>
        </p:nvSpPr>
        <p:spPr>
          <a:xfrm>
            <a:off x="5015998" y="3590985"/>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8" name="Google Shape;6968;p50"/>
          <p:cNvGrpSpPr/>
          <p:nvPr/>
        </p:nvGrpSpPr>
        <p:grpSpPr>
          <a:xfrm>
            <a:off x="4862826" y="3672326"/>
            <a:ext cx="314662" cy="358099"/>
            <a:chOff x="-54793175" y="3982600"/>
            <a:chExt cx="279625" cy="318225"/>
          </a:xfrm>
        </p:grpSpPr>
        <p:sp>
          <p:nvSpPr>
            <p:cNvPr id="6969" name="Google Shape;6969;p50"/>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50"/>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50"/>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50"/>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50"/>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50"/>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50"/>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6" name="Google Shape;6976;p50"/>
          <p:cNvGrpSpPr/>
          <p:nvPr/>
        </p:nvGrpSpPr>
        <p:grpSpPr>
          <a:xfrm>
            <a:off x="7074284" y="2731562"/>
            <a:ext cx="314662" cy="358099"/>
            <a:chOff x="-52832000" y="3192625"/>
            <a:chExt cx="279625" cy="318225"/>
          </a:xfrm>
        </p:grpSpPr>
        <p:sp>
          <p:nvSpPr>
            <p:cNvPr id="6977" name="Google Shape;6977;p50"/>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50"/>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50"/>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50"/>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50"/>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0"/>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50"/>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50"/>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50"/>
          <p:cNvGrpSpPr/>
          <p:nvPr/>
        </p:nvGrpSpPr>
        <p:grpSpPr>
          <a:xfrm>
            <a:off x="5760817" y="2272929"/>
            <a:ext cx="323524" cy="358774"/>
            <a:chOff x="-57162350" y="3982000"/>
            <a:chExt cx="287500" cy="318825"/>
          </a:xfrm>
        </p:grpSpPr>
        <p:sp>
          <p:nvSpPr>
            <p:cNvPr id="6986" name="Google Shape;6986;p50"/>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50"/>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0"/>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50"/>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50"/>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0"/>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50"/>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50"/>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4" name="Google Shape;6994;p50"/>
          <p:cNvGrpSpPr/>
          <p:nvPr/>
        </p:nvGrpSpPr>
        <p:grpSpPr>
          <a:xfrm>
            <a:off x="7052130" y="3203436"/>
            <a:ext cx="358971" cy="357198"/>
            <a:chOff x="-52851675" y="3585650"/>
            <a:chExt cx="319000" cy="317425"/>
          </a:xfrm>
        </p:grpSpPr>
        <p:sp>
          <p:nvSpPr>
            <p:cNvPr id="6995" name="Google Shape;6995;p50"/>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0"/>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0"/>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0"/>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0"/>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0"/>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50"/>
          <p:cNvGrpSpPr/>
          <p:nvPr/>
        </p:nvGrpSpPr>
        <p:grpSpPr>
          <a:xfrm>
            <a:off x="7074284" y="3665236"/>
            <a:ext cx="314662" cy="358999"/>
            <a:chOff x="-52832000" y="3976300"/>
            <a:chExt cx="279625" cy="319025"/>
          </a:xfrm>
        </p:grpSpPr>
        <p:sp>
          <p:nvSpPr>
            <p:cNvPr id="7002" name="Google Shape;7002;p50"/>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50"/>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50"/>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0"/>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50"/>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50"/>
          <p:cNvGrpSpPr/>
          <p:nvPr/>
        </p:nvGrpSpPr>
        <p:grpSpPr>
          <a:xfrm>
            <a:off x="6191490" y="4119884"/>
            <a:ext cx="316434" cy="358099"/>
            <a:chOff x="-51633225" y="3198925"/>
            <a:chExt cx="281200" cy="318225"/>
          </a:xfrm>
        </p:grpSpPr>
        <p:sp>
          <p:nvSpPr>
            <p:cNvPr id="7008" name="Google Shape;7008;p50"/>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50"/>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50"/>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50"/>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50"/>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0"/>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50"/>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5" name="Google Shape;7015;p50"/>
          <p:cNvGrpSpPr/>
          <p:nvPr/>
        </p:nvGrpSpPr>
        <p:grpSpPr>
          <a:xfrm>
            <a:off x="6610314" y="1377806"/>
            <a:ext cx="365188" cy="357226"/>
            <a:chOff x="-56396775" y="3199700"/>
            <a:chExt cx="324525" cy="317450"/>
          </a:xfrm>
        </p:grpSpPr>
        <p:sp>
          <p:nvSpPr>
            <p:cNvPr id="7016" name="Google Shape;7016;p50"/>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50"/>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50"/>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0"/>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50"/>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50"/>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50"/>
          <p:cNvGrpSpPr/>
          <p:nvPr/>
        </p:nvGrpSpPr>
        <p:grpSpPr>
          <a:xfrm>
            <a:off x="6613408" y="1843740"/>
            <a:ext cx="358999" cy="335958"/>
            <a:chOff x="-56394425" y="3600600"/>
            <a:chExt cx="319025" cy="298550"/>
          </a:xfrm>
        </p:grpSpPr>
        <p:sp>
          <p:nvSpPr>
            <p:cNvPr id="7023" name="Google Shape;7023;p50"/>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50"/>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50"/>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6" name="Google Shape;7026;p50"/>
          <p:cNvGrpSpPr/>
          <p:nvPr/>
        </p:nvGrpSpPr>
        <p:grpSpPr>
          <a:xfrm>
            <a:off x="6644175" y="2274505"/>
            <a:ext cx="327068" cy="357198"/>
            <a:chOff x="-56379450" y="3983400"/>
            <a:chExt cx="290650" cy="317425"/>
          </a:xfrm>
        </p:grpSpPr>
        <p:sp>
          <p:nvSpPr>
            <p:cNvPr id="7027" name="Google Shape;7027;p50"/>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0"/>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0"/>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50"/>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50"/>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0"/>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0"/>
            <p:cNvSpPr/>
            <p:nvPr/>
          </p:nvSpPr>
          <p:spPr>
            <a:xfrm>
              <a:off x="-56181750" y="4039300"/>
              <a:ext cx="0" cy="25"/>
            </a:xfrm>
            <a:custGeom>
              <a:rect b="b" l="l" r="r" t="t"/>
              <a:pathLst>
                <a:path extrusionOk="0" h="1" w="0">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50"/>
            <p:cNvSpPr/>
            <p:nvPr/>
          </p:nvSpPr>
          <p:spPr>
            <a:xfrm>
              <a:off x="-56332200" y="4039300"/>
              <a:ext cx="25" cy="25"/>
            </a:xfrm>
            <a:custGeom>
              <a:rect b="b" l="l" r="r" t="t"/>
              <a:pathLst>
                <a:path extrusionOk="0" h="1" w="1">
                  <a:moveTo>
                    <a:pt x="1"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5" name="Google Shape;7035;p50"/>
          <p:cNvGrpSpPr/>
          <p:nvPr/>
        </p:nvGrpSpPr>
        <p:grpSpPr>
          <a:xfrm>
            <a:off x="5307879" y="2738651"/>
            <a:ext cx="316434" cy="358971"/>
            <a:chOff x="-54401725" y="3198925"/>
            <a:chExt cx="281200" cy="319000"/>
          </a:xfrm>
        </p:grpSpPr>
        <p:sp>
          <p:nvSpPr>
            <p:cNvPr id="7036" name="Google Shape;7036;p50"/>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50"/>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50"/>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0"/>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50"/>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50"/>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0"/>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50"/>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50"/>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50"/>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50"/>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50"/>
          <p:cNvGrpSpPr/>
          <p:nvPr/>
        </p:nvGrpSpPr>
        <p:grpSpPr>
          <a:xfrm>
            <a:off x="5308766" y="3208753"/>
            <a:ext cx="314662" cy="358099"/>
            <a:chOff x="-54401725" y="3590375"/>
            <a:chExt cx="279625" cy="318225"/>
          </a:xfrm>
        </p:grpSpPr>
        <p:sp>
          <p:nvSpPr>
            <p:cNvPr id="7048" name="Google Shape;7048;p50"/>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50"/>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50"/>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50"/>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50"/>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0"/>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4" name="Google Shape;7054;p50"/>
          <p:cNvGrpSpPr/>
          <p:nvPr/>
        </p:nvGrpSpPr>
        <p:grpSpPr>
          <a:xfrm>
            <a:off x="5306557" y="3672326"/>
            <a:ext cx="319079" cy="358099"/>
            <a:chOff x="-54403300" y="3982600"/>
            <a:chExt cx="283550" cy="318225"/>
          </a:xfrm>
        </p:grpSpPr>
        <p:sp>
          <p:nvSpPr>
            <p:cNvPr id="7055" name="Google Shape;7055;p50"/>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50"/>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0"/>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50"/>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50"/>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0" name="Google Shape;7060;p50"/>
          <p:cNvGrpSpPr/>
          <p:nvPr/>
        </p:nvGrpSpPr>
        <p:grpSpPr>
          <a:xfrm>
            <a:off x="7493951" y="2733559"/>
            <a:ext cx="356298" cy="356973"/>
            <a:chOff x="-52458650" y="3194400"/>
            <a:chExt cx="316625" cy="317225"/>
          </a:xfrm>
        </p:grpSpPr>
        <p:sp>
          <p:nvSpPr>
            <p:cNvPr id="7061" name="Google Shape;7061;p50"/>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0"/>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0"/>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0"/>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50"/>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50"/>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50"/>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50"/>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9" name="Google Shape;7069;p50"/>
          <p:cNvGrpSpPr/>
          <p:nvPr/>
        </p:nvGrpSpPr>
        <p:grpSpPr>
          <a:xfrm>
            <a:off x="4862826" y="2738651"/>
            <a:ext cx="314662" cy="358971"/>
            <a:chOff x="-54793175" y="3198925"/>
            <a:chExt cx="279625" cy="319000"/>
          </a:xfrm>
        </p:grpSpPr>
        <p:sp>
          <p:nvSpPr>
            <p:cNvPr id="7070" name="Google Shape;7070;p50"/>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50"/>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50"/>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0"/>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50"/>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50"/>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0"/>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7" name="Google Shape;7077;p50"/>
          <p:cNvGrpSpPr/>
          <p:nvPr/>
        </p:nvGrpSpPr>
        <p:grpSpPr>
          <a:xfrm>
            <a:off x="7503249" y="3202536"/>
            <a:ext cx="337703" cy="357845"/>
            <a:chOff x="-52450000" y="3584850"/>
            <a:chExt cx="300100" cy="318000"/>
          </a:xfrm>
        </p:grpSpPr>
        <p:sp>
          <p:nvSpPr>
            <p:cNvPr id="7078" name="Google Shape;7078;p50"/>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0"/>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0"/>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50"/>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50"/>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0"/>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50"/>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50"/>
          <p:cNvGrpSpPr/>
          <p:nvPr/>
        </p:nvGrpSpPr>
        <p:grpSpPr>
          <a:xfrm>
            <a:off x="7514769" y="3667009"/>
            <a:ext cx="314662" cy="357226"/>
            <a:chOff x="-52440550" y="3977875"/>
            <a:chExt cx="279625" cy="317450"/>
          </a:xfrm>
        </p:grpSpPr>
        <p:sp>
          <p:nvSpPr>
            <p:cNvPr id="7086" name="Google Shape;7086;p50"/>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0"/>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50"/>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0"/>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0"/>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0"/>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50"/>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50"/>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50"/>
          <p:cNvGrpSpPr/>
          <p:nvPr/>
        </p:nvGrpSpPr>
        <p:grpSpPr>
          <a:xfrm>
            <a:off x="6626703" y="4123215"/>
            <a:ext cx="314662" cy="358999"/>
            <a:chOff x="-51623775" y="3584850"/>
            <a:chExt cx="279625" cy="319025"/>
          </a:xfrm>
        </p:grpSpPr>
        <p:sp>
          <p:nvSpPr>
            <p:cNvPr id="7095" name="Google Shape;7095;p50"/>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0"/>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50"/>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0"/>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0"/>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0"/>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0"/>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0"/>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50"/>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4" name="Google Shape;7104;p50"/>
          <p:cNvSpPr txBox="1"/>
          <p:nvPr/>
        </p:nvSpPr>
        <p:spPr>
          <a:xfrm>
            <a:off x="826588"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7105" name="Google Shape;7105;p50"/>
          <p:cNvSpPr txBox="1"/>
          <p:nvPr/>
        </p:nvSpPr>
        <p:spPr>
          <a:xfrm>
            <a:off x="4835313"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109" name="Shape 7109"/>
        <p:cNvGrpSpPr/>
        <p:nvPr/>
      </p:nvGrpSpPr>
      <p:grpSpPr>
        <a:xfrm>
          <a:off x="0" y="0"/>
          <a:ext cx="0" cy="0"/>
          <a:chOff x="0" y="0"/>
          <a:chExt cx="0" cy="0"/>
        </a:xfrm>
      </p:grpSpPr>
      <p:grpSp>
        <p:nvGrpSpPr>
          <p:cNvPr id="7110" name="Google Shape;7110;p51"/>
          <p:cNvGrpSpPr/>
          <p:nvPr/>
        </p:nvGrpSpPr>
        <p:grpSpPr>
          <a:xfrm>
            <a:off x="866775" y="1386849"/>
            <a:ext cx="276003" cy="357300"/>
            <a:chOff x="-50469125" y="3183175"/>
            <a:chExt cx="233150" cy="301825"/>
          </a:xfrm>
        </p:grpSpPr>
        <p:sp>
          <p:nvSpPr>
            <p:cNvPr id="7111" name="Google Shape;7111;p51"/>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1"/>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1"/>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51"/>
          <p:cNvGrpSpPr/>
          <p:nvPr/>
        </p:nvGrpSpPr>
        <p:grpSpPr>
          <a:xfrm>
            <a:off x="826674" y="1822251"/>
            <a:ext cx="356205" cy="355288"/>
            <a:chOff x="-50504575" y="3550975"/>
            <a:chExt cx="300900" cy="300125"/>
          </a:xfrm>
        </p:grpSpPr>
        <p:sp>
          <p:nvSpPr>
            <p:cNvPr id="7115" name="Google Shape;7115;p51"/>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1"/>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51"/>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51"/>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9" name="Google Shape;7119;p51"/>
          <p:cNvGrpSpPr/>
          <p:nvPr/>
        </p:nvGrpSpPr>
        <p:grpSpPr>
          <a:xfrm>
            <a:off x="826674" y="2260493"/>
            <a:ext cx="356205" cy="354341"/>
            <a:chOff x="-50503000" y="3921175"/>
            <a:chExt cx="300900" cy="299325"/>
          </a:xfrm>
        </p:grpSpPr>
        <p:sp>
          <p:nvSpPr>
            <p:cNvPr id="7120" name="Google Shape;7120;p51"/>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51"/>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51"/>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51"/>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1"/>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5" name="Google Shape;7125;p51"/>
          <p:cNvGrpSpPr/>
          <p:nvPr/>
        </p:nvGrpSpPr>
        <p:grpSpPr>
          <a:xfrm>
            <a:off x="3030727" y="1406411"/>
            <a:ext cx="355258" cy="356205"/>
            <a:chOff x="-48630025" y="3199700"/>
            <a:chExt cx="300100" cy="300900"/>
          </a:xfrm>
        </p:grpSpPr>
        <p:sp>
          <p:nvSpPr>
            <p:cNvPr id="7126" name="Google Shape;7126;p51"/>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51"/>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1"/>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9" name="Google Shape;7129;p51"/>
          <p:cNvGrpSpPr/>
          <p:nvPr/>
        </p:nvGrpSpPr>
        <p:grpSpPr>
          <a:xfrm>
            <a:off x="3030727" y="1843707"/>
            <a:ext cx="355258" cy="355258"/>
            <a:chOff x="-48630025" y="3569100"/>
            <a:chExt cx="300100" cy="300100"/>
          </a:xfrm>
        </p:grpSpPr>
        <p:sp>
          <p:nvSpPr>
            <p:cNvPr id="7130" name="Google Shape;7130;p51"/>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1"/>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1"/>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51"/>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51"/>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1"/>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51"/>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51"/>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1"/>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1"/>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0" name="Google Shape;7140;p51"/>
          <p:cNvGrpSpPr/>
          <p:nvPr/>
        </p:nvGrpSpPr>
        <p:grpSpPr>
          <a:xfrm>
            <a:off x="3031201" y="2281003"/>
            <a:ext cx="354311" cy="353394"/>
            <a:chOff x="-48629225" y="3938500"/>
            <a:chExt cx="299300" cy="298525"/>
          </a:xfrm>
        </p:grpSpPr>
        <p:sp>
          <p:nvSpPr>
            <p:cNvPr id="7141" name="Google Shape;7141;p51"/>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51"/>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1"/>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51"/>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51"/>
          <p:cNvGrpSpPr/>
          <p:nvPr/>
        </p:nvGrpSpPr>
        <p:grpSpPr>
          <a:xfrm>
            <a:off x="1766604" y="2752344"/>
            <a:ext cx="311458" cy="354341"/>
            <a:chOff x="-46762575" y="3200500"/>
            <a:chExt cx="263100" cy="299325"/>
          </a:xfrm>
        </p:grpSpPr>
        <p:sp>
          <p:nvSpPr>
            <p:cNvPr id="7146" name="Google Shape;7146;p51"/>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51"/>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51"/>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51"/>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51"/>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51"/>
          <p:cNvGrpSpPr/>
          <p:nvPr/>
        </p:nvGrpSpPr>
        <p:grpSpPr>
          <a:xfrm>
            <a:off x="1744689" y="3211066"/>
            <a:ext cx="355288" cy="312375"/>
            <a:chOff x="-46779900" y="3588000"/>
            <a:chExt cx="300125" cy="263875"/>
          </a:xfrm>
        </p:grpSpPr>
        <p:sp>
          <p:nvSpPr>
            <p:cNvPr id="7152" name="Google Shape;7152;p51"/>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51"/>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51"/>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1"/>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51"/>
          <p:cNvGrpSpPr/>
          <p:nvPr/>
        </p:nvGrpSpPr>
        <p:grpSpPr>
          <a:xfrm>
            <a:off x="1745162" y="3625988"/>
            <a:ext cx="354341" cy="353394"/>
            <a:chOff x="-46779100" y="3938500"/>
            <a:chExt cx="299325" cy="298525"/>
          </a:xfrm>
        </p:grpSpPr>
        <p:sp>
          <p:nvSpPr>
            <p:cNvPr id="7157" name="Google Shape;7157;p51"/>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51"/>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9" name="Google Shape;7159;p51"/>
          <p:cNvGrpSpPr/>
          <p:nvPr/>
        </p:nvGrpSpPr>
        <p:grpSpPr>
          <a:xfrm>
            <a:off x="3952900" y="2758855"/>
            <a:ext cx="355258" cy="355288"/>
            <a:chOff x="-44924250" y="3206000"/>
            <a:chExt cx="300100" cy="300125"/>
          </a:xfrm>
        </p:grpSpPr>
        <p:sp>
          <p:nvSpPr>
            <p:cNvPr id="7160" name="Google Shape;7160;p51"/>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51"/>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51"/>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51"/>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51"/>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51"/>
          <p:cNvGrpSpPr/>
          <p:nvPr/>
        </p:nvGrpSpPr>
        <p:grpSpPr>
          <a:xfrm>
            <a:off x="1267386" y="1386849"/>
            <a:ext cx="355258" cy="355258"/>
            <a:chOff x="-50134375" y="3183175"/>
            <a:chExt cx="300100" cy="300100"/>
          </a:xfrm>
        </p:grpSpPr>
        <p:sp>
          <p:nvSpPr>
            <p:cNvPr id="7166" name="Google Shape;7166;p51"/>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51"/>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51"/>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51"/>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51"/>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51"/>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51"/>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51"/>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51"/>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51"/>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6" name="Google Shape;7176;p51"/>
          <p:cNvGrpSpPr/>
          <p:nvPr/>
        </p:nvGrpSpPr>
        <p:grpSpPr>
          <a:xfrm>
            <a:off x="1267386" y="1822251"/>
            <a:ext cx="355258" cy="355288"/>
            <a:chOff x="-50134375" y="3550975"/>
            <a:chExt cx="300100" cy="300125"/>
          </a:xfrm>
        </p:grpSpPr>
        <p:sp>
          <p:nvSpPr>
            <p:cNvPr id="7177" name="Google Shape;7177;p51"/>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51"/>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9" name="Google Shape;7179;p51"/>
          <p:cNvGrpSpPr/>
          <p:nvPr/>
        </p:nvGrpSpPr>
        <p:grpSpPr>
          <a:xfrm>
            <a:off x="1267386" y="2259783"/>
            <a:ext cx="355258" cy="355051"/>
            <a:chOff x="-50134375" y="3920575"/>
            <a:chExt cx="300100" cy="299925"/>
          </a:xfrm>
        </p:grpSpPr>
        <p:sp>
          <p:nvSpPr>
            <p:cNvPr id="7180" name="Google Shape;7180;p51"/>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51"/>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51"/>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3" name="Google Shape;7183;p51"/>
          <p:cNvGrpSpPr/>
          <p:nvPr/>
        </p:nvGrpSpPr>
        <p:grpSpPr>
          <a:xfrm>
            <a:off x="3478110" y="1407358"/>
            <a:ext cx="357123" cy="355258"/>
            <a:chOff x="-48262200" y="3200500"/>
            <a:chExt cx="301675" cy="300100"/>
          </a:xfrm>
        </p:grpSpPr>
        <p:sp>
          <p:nvSpPr>
            <p:cNvPr id="7184" name="Google Shape;7184;p51"/>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1"/>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51"/>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51"/>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51"/>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51"/>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51"/>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51"/>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51"/>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51"/>
          <p:cNvGrpSpPr/>
          <p:nvPr/>
        </p:nvGrpSpPr>
        <p:grpSpPr>
          <a:xfrm>
            <a:off x="3507483" y="1844447"/>
            <a:ext cx="298377" cy="354519"/>
            <a:chOff x="-48233050" y="3569725"/>
            <a:chExt cx="252050" cy="299475"/>
          </a:xfrm>
        </p:grpSpPr>
        <p:sp>
          <p:nvSpPr>
            <p:cNvPr id="7194" name="Google Shape;7194;p51"/>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51"/>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51"/>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7" name="Google Shape;7197;p51"/>
          <p:cNvGrpSpPr/>
          <p:nvPr/>
        </p:nvGrpSpPr>
        <p:grpSpPr>
          <a:xfrm>
            <a:off x="3531248" y="2278191"/>
            <a:ext cx="250847" cy="358070"/>
            <a:chOff x="-48216525" y="3936125"/>
            <a:chExt cx="211900" cy="302475"/>
          </a:xfrm>
        </p:grpSpPr>
        <p:sp>
          <p:nvSpPr>
            <p:cNvPr id="7198" name="Google Shape;7198;p51"/>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51"/>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51"/>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51"/>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51"/>
          <p:cNvGrpSpPr/>
          <p:nvPr/>
        </p:nvGrpSpPr>
        <p:grpSpPr>
          <a:xfrm>
            <a:off x="2186966" y="2753261"/>
            <a:ext cx="355258" cy="355288"/>
            <a:chOff x="-46410500" y="3201275"/>
            <a:chExt cx="300100" cy="300125"/>
          </a:xfrm>
        </p:grpSpPr>
        <p:sp>
          <p:nvSpPr>
            <p:cNvPr id="7203" name="Google Shape;7203;p51"/>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51"/>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51"/>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51"/>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51"/>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51"/>
          <p:cNvGrpSpPr/>
          <p:nvPr/>
        </p:nvGrpSpPr>
        <p:grpSpPr>
          <a:xfrm>
            <a:off x="2186966" y="3188692"/>
            <a:ext cx="355258" cy="356205"/>
            <a:chOff x="-46409700" y="3569100"/>
            <a:chExt cx="300100" cy="300900"/>
          </a:xfrm>
        </p:grpSpPr>
        <p:sp>
          <p:nvSpPr>
            <p:cNvPr id="7209" name="Google Shape;7209;p51"/>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51"/>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51"/>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51"/>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51"/>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51"/>
          <p:cNvGrpSpPr/>
          <p:nvPr/>
        </p:nvGrpSpPr>
        <p:grpSpPr>
          <a:xfrm>
            <a:off x="2174847" y="3624124"/>
            <a:ext cx="379497" cy="358070"/>
            <a:chOff x="-46422300" y="3936925"/>
            <a:chExt cx="320575" cy="302475"/>
          </a:xfrm>
        </p:grpSpPr>
        <p:sp>
          <p:nvSpPr>
            <p:cNvPr id="7215" name="Google Shape;7215;p51"/>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51"/>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51"/>
          <p:cNvGrpSpPr/>
          <p:nvPr/>
        </p:nvGrpSpPr>
        <p:grpSpPr>
          <a:xfrm>
            <a:off x="3952426" y="3178452"/>
            <a:ext cx="356205" cy="355258"/>
            <a:chOff x="-44914800" y="3560450"/>
            <a:chExt cx="300900" cy="300100"/>
          </a:xfrm>
        </p:grpSpPr>
        <p:sp>
          <p:nvSpPr>
            <p:cNvPr id="7218" name="Google Shape;7218;p51"/>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51"/>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51"/>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1"/>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51"/>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51"/>
          <p:cNvGrpSpPr/>
          <p:nvPr/>
        </p:nvGrpSpPr>
        <p:grpSpPr>
          <a:xfrm>
            <a:off x="1707478" y="1387086"/>
            <a:ext cx="354311" cy="354104"/>
            <a:chOff x="-49764975" y="3183375"/>
            <a:chExt cx="299300" cy="299125"/>
          </a:xfrm>
        </p:grpSpPr>
        <p:sp>
          <p:nvSpPr>
            <p:cNvPr id="7224" name="Google Shape;7224;p51"/>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51"/>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51"/>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51"/>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51"/>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51"/>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51"/>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51"/>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51"/>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3" name="Google Shape;7233;p51"/>
          <p:cNvGrpSpPr/>
          <p:nvPr/>
        </p:nvGrpSpPr>
        <p:grpSpPr>
          <a:xfrm>
            <a:off x="1707478" y="1822547"/>
            <a:ext cx="354311" cy="355909"/>
            <a:chOff x="-49764975" y="3551225"/>
            <a:chExt cx="299300" cy="300650"/>
          </a:xfrm>
        </p:grpSpPr>
        <p:sp>
          <p:nvSpPr>
            <p:cNvPr id="7234" name="Google Shape;7234;p51"/>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51"/>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51"/>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51"/>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51"/>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51"/>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51"/>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51"/>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1"/>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51"/>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51"/>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5" name="Google Shape;7245;p51"/>
          <p:cNvGrpSpPr/>
          <p:nvPr/>
        </p:nvGrpSpPr>
        <p:grpSpPr>
          <a:xfrm>
            <a:off x="1705140" y="2259310"/>
            <a:ext cx="358987" cy="355525"/>
            <a:chOff x="-49766550" y="3920175"/>
            <a:chExt cx="303250" cy="300325"/>
          </a:xfrm>
        </p:grpSpPr>
        <p:sp>
          <p:nvSpPr>
            <p:cNvPr id="7246" name="Google Shape;7246;p51"/>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51"/>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1"/>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51"/>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51"/>
          <p:cNvGrpSpPr/>
          <p:nvPr/>
        </p:nvGrpSpPr>
        <p:grpSpPr>
          <a:xfrm>
            <a:off x="3920671" y="1407358"/>
            <a:ext cx="357123" cy="354341"/>
            <a:chOff x="-47892800" y="3200500"/>
            <a:chExt cx="301675" cy="299325"/>
          </a:xfrm>
        </p:grpSpPr>
        <p:sp>
          <p:nvSpPr>
            <p:cNvPr id="7251" name="Google Shape;7251;p51"/>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51"/>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51"/>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51"/>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51"/>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51"/>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7" name="Google Shape;7257;p51"/>
          <p:cNvGrpSpPr/>
          <p:nvPr/>
        </p:nvGrpSpPr>
        <p:grpSpPr>
          <a:xfrm>
            <a:off x="3984537" y="1843707"/>
            <a:ext cx="229391" cy="355258"/>
            <a:chOff x="-47839250" y="3569100"/>
            <a:chExt cx="193775" cy="300100"/>
          </a:xfrm>
        </p:grpSpPr>
        <p:sp>
          <p:nvSpPr>
            <p:cNvPr id="7258" name="Google Shape;7258;p51"/>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51"/>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51"/>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51"/>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51"/>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51"/>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4" name="Google Shape;7264;p51"/>
          <p:cNvGrpSpPr/>
          <p:nvPr/>
        </p:nvGrpSpPr>
        <p:grpSpPr>
          <a:xfrm>
            <a:off x="3921603" y="2280056"/>
            <a:ext cx="355258" cy="356205"/>
            <a:chOff x="-47892800" y="3937700"/>
            <a:chExt cx="300100" cy="300900"/>
          </a:xfrm>
        </p:grpSpPr>
        <p:sp>
          <p:nvSpPr>
            <p:cNvPr id="7265" name="Google Shape;7265;p51"/>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51"/>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51"/>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51"/>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51"/>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51"/>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51"/>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51"/>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3" name="Google Shape;7273;p51"/>
          <p:cNvGrpSpPr/>
          <p:nvPr/>
        </p:nvGrpSpPr>
        <p:grpSpPr>
          <a:xfrm>
            <a:off x="2626898" y="2773770"/>
            <a:ext cx="355258" cy="311458"/>
            <a:chOff x="-46042675" y="3218600"/>
            <a:chExt cx="300100" cy="263100"/>
          </a:xfrm>
        </p:grpSpPr>
        <p:sp>
          <p:nvSpPr>
            <p:cNvPr id="7274" name="Google Shape;7274;p51"/>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51"/>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51"/>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51"/>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51"/>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51"/>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0" name="Google Shape;7280;p51"/>
          <p:cNvGrpSpPr/>
          <p:nvPr/>
        </p:nvGrpSpPr>
        <p:grpSpPr>
          <a:xfrm>
            <a:off x="2626898" y="3188219"/>
            <a:ext cx="355258" cy="323118"/>
            <a:chOff x="-46042675" y="3568700"/>
            <a:chExt cx="300100" cy="272950"/>
          </a:xfrm>
        </p:grpSpPr>
        <p:sp>
          <p:nvSpPr>
            <p:cNvPr id="7281" name="Google Shape;7281;p51"/>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1"/>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51"/>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51"/>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51"/>
          <p:cNvGrpSpPr/>
          <p:nvPr/>
        </p:nvGrpSpPr>
        <p:grpSpPr>
          <a:xfrm>
            <a:off x="2668849" y="3625189"/>
            <a:ext cx="271357" cy="356057"/>
            <a:chOff x="-46007225" y="3937825"/>
            <a:chExt cx="229225" cy="300775"/>
          </a:xfrm>
        </p:grpSpPr>
        <p:sp>
          <p:nvSpPr>
            <p:cNvPr id="7286" name="Google Shape;7286;p51"/>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51"/>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51"/>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51"/>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51"/>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1"/>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51"/>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51"/>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51"/>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51"/>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6" name="Google Shape;7296;p51"/>
          <p:cNvGrpSpPr/>
          <p:nvPr/>
        </p:nvGrpSpPr>
        <p:grpSpPr>
          <a:xfrm>
            <a:off x="3974341" y="3615275"/>
            <a:ext cx="312375" cy="357596"/>
            <a:chOff x="-44895900" y="3929450"/>
            <a:chExt cx="263875" cy="302075"/>
          </a:xfrm>
        </p:grpSpPr>
        <p:sp>
          <p:nvSpPr>
            <p:cNvPr id="7297" name="Google Shape;7297;p51"/>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51"/>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51"/>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51"/>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51"/>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51"/>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51"/>
          <p:cNvGrpSpPr/>
          <p:nvPr/>
        </p:nvGrpSpPr>
        <p:grpSpPr>
          <a:xfrm>
            <a:off x="2148160" y="1398036"/>
            <a:ext cx="356205" cy="332885"/>
            <a:chOff x="-49397175" y="3192625"/>
            <a:chExt cx="300900" cy="281200"/>
          </a:xfrm>
        </p:grpSpPr>
        <p:sp>
          <p:nvSpPr>
            <p:cNvPr id="7304" name="Google Shape;7304;p51"/>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51"/>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51"/>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51"/>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51"/>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51"/>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51"/>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1" name="Google Shape;7311;p51"/>
          <p:cNvGrpSpPr/>
          <p:nvPr/>
        </p:nvGrpSpPr>
        <p:grpSpPr>
          <a:xfrm>
            <a:off x="2174263" y="1822251"/>
            <a:ext cx="304000" cy="356205"/>
            <a:chOff x="-49375900" y="3550975"/>
            <a:chExt cx="256800" cy="300900"/>
          </a:xfrm>
        </p:grpSpPr>
        <p:sp>
          <p:nvSpPr>
            <p:cNvPr id="7312" name="Google Shape;7312;p51"/>
            <p:cNvSpPr/>
            <p:nvPr/>
          </p:nvSpPr>
          <p:spPr>
            <a:xfrm>
              <a:off x="-49231775" y="3638425"/>
              <a:ext cx="59100" cy="59075"/>
            </a:xfrm>
            <a:custGeom>
              <a:rect b="b" l="l" r="r" t="t"/>
              <a:pathLst>
                <a:path extrusionOk="0" h="2363" w="2364">
                  <a:moveTo>
                    <a:pt x="1" y="0"/>
                  </a:moveTo>
                  <a:lnTo>
                    <a:pt x="1513" y="2363"/>
                  </a:lnTo>
                  <a:lnTo>
                    <a:pt x="2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51"/>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51"/>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51"/>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51"/>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51"/>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51"/>
            <p:cNvSpPr/>
            <p:nvPr/>
          </p:nvSpPr>
          <p:spPr>
            <a:xfrm>
              <a:off x="-49323125" y="3638425"/>
              <a:ext cx="59100" cy="59075"/>
            </a:xfrm>
            <a:custGeom>
              <a:rect b="b" l="l" r="r" t="t"/>
              <a:pathLst>
                <a:path extrusionOk="0" h="2363" w="2364">
                  <a:moveTo>
                    <a:pt x="0" y="0"/>
                  </a:moveTo>
                  <a:lnTo>
                    <a:pt x="819" y="2363"/>
                  </a:ln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51"/>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51"/>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51"/>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1"/>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51"/>
          <p:cNvGrpSpPr/>
          <p:nvPr/>
        </p:nvGrpSpPr>
        <p:grpSpPr>
          <a:xfrm>
            <a:off x="2169616" y="2259546"/>
            <a:ext cx="313293" cy="356205"/>
            <a:chOff x="-49378250" y="3920375"/>
            <a:chExt cx="264650" cy="300900"/>
          </a:xfrm>
        </p:grpSpPr>
        <p:sp>
          <p:nvSpPr>
            <p:cNvPr id="7324" name="Google Shape;7324;p51"/>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1"/>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51"/>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51"/>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1"/>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1"/>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51"/>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51"/>
          <p:cNvGrpSpPr/>
          <p:nvPr/>
        </p:nvGrpSpPr>
        <p:grpSpPr>
          <a:xfrm>
            <a:off x="888604" y="2752344"/>
            <a:ext cx="312375" cy="357123"/>
            <a:chOff x="-47505300" y="3200500"/>
            <a:chExt cx="263875" cy="301675"/>
          </a:xfrm>
        </p:grpSpPr>
        <p:sp>
          <p:nvSpPr>
            <p:cNvPr id="7332" name="Google Shape;7332;p51"/>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51"/>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51"/>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51"/>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51"/>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51"/>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51"/>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51"/>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51"/>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51"/>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51"/>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51"/>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51"/>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51"/>
          <p:cNvGrpSpPr/>
          <p:nvPr/>
        </p:nvGrpSpPr>
        <p:grpSpPr>
          <a:xfrm>
            <a:off x="866704" y="3188692"/>
            <a:ext cx="356176" cy="355051"/>
            <a:chOff x="-47524975" y="3569100"/>
            <a:chExt cx="300875" cy="299925"/>
          </a:xfrm>
        </p:grpSpPr>
        <p:sp>
          <p:nvSpPr>
            <p:cNvPr id="7346" name="Google Shape;7346;p51"/>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51"/>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51"/>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51"/>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51"/>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51"/>
          <p:cNvGrpSpPr/>
          <p:nvPr/>
        </p:nvGrpSpPr>
        <p:grpSpPr>
          <a:xfrm>
            <a:off x="867162" y="3667954"/>
            <a:ext cx="355258" cy="270410"/>
            <a:chOff x="-47523400" y="3973950"/>
            <a:chExt cx="300100" cy="228425"/>
          </a:xfrm>
        </p:grpSpPr>
        <p:sp>
          <p:nvSpPr>
            <p:cNvPr id="7352" name="Google Shape;7352;p51"/>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51"/>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51"/>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51"/>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51"/>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7" name="Google Shape;7357;p51"/>
          <p:cNvGrpSpPr/>
          <p:nvPr/>
        </p:nvGrpSpPr>
        <p:grpSpPr>
          <a:xfrm>
            <a:off x="3072283" y="2750953"/>
            <a:ext cx="354341" cy="357596"/>
            <a:chOff x="-45673275" y="3199325"/>
            <a:chExt cx="299325" cy="302075"/>
          </a:xfrm>
        </p:grpSpPr>
        <p:sp>
          <p:nvSpPr>
            <p:cNvPr id="7358" name="Google Shape;7358;p51"/>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51"/>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51"/>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51"/>
          <p:cNvGrpSpPr/>
          <p:nvPr/>
        </p:nvGrpSpPr>
        <p:grpSpPr>
          <a:xfrm>
            <a:off x="3071351" y="3209202"/>
            <a:ext cx="356205" cy="314240"/>
            <a:chOff x="-45674075" y="3586425"/>
            <a:chExt cx="300900" cy="265450"/>
          </a:xfrm>
        </p:grpSpPr>
        <p:sp>
          <p:nvSpPr>
            <p:cNvPr id="7362" name="Google Shape;7362;p51"/>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51"/>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4" name="Google Shape;7364;p51"/>
          <p:cNvGrpSpPr/>
          <p:nvPr/>
        </p:nvGrpSpPr>
        <p:grpSpPr>
          <a:xfrm>
            <a:off x="3072283" y="3625041"/>
            <a:ext cx="354341" cy="356205"/>
            <a:chOff x="-45673275" y="3937700"/>
            <a:chExt cx="299325" cy="300900"/>
          </a:xfrm>
        </p:grpSpPr>
        <p:sp>
          <p:nvSpPr>
            <p:cNvPr id="7365" name="Google Shape;7365;p51"/>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51"/>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51"/>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51"/>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51"/>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51"/>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51"/>
          <p:cNvGrpSpPr/>
          <p:nvPr/>
        </p:nvGrpSpPr>
        <p:grpSpPr>
          <a:xfrm>
            <a:off x="2186449" y="4117825"/>
            <a:ext cx="356205" cy="356205"/>
            <a:chOff x="-44512325" y="3176075"/>
            <a:chExt cx="300900" cy="300900"/>
          </a:xfrm>
        </p:grpSpPr>
        <p:sp>
          <p:nvSpPr>
            <p:cNvPr id="7372" name="Google Shape;7372;p51"/>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51"/>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51"/>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5" name="Google Shape;7375;p51"/>
          <p:cNvGrpSpPr/>
          <p:nvPr/>
        </p:nvGrpSpPr>
        <p:grpSpPr>
          <a:xfrm>
            <a:off x="2589789" y="1386849"/>
            <a:ext cx="354341" cy="354341"/>
            <a:chOff x="-49027775" y="3183175"/>
            <a:chExt cx="299325" cy="299325"/>
          </a:xfrm>
        </p:grpSpPr>
        <p:sp>
          <p:nvSpPr>
            <p:cNvPr id="7376" name="Google Shape;7376;p51"/>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1"/>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1"/>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51"/>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0" name="Google Shape;7380;p51"/>
          <p:cNvGrpSpPr/>
          <p:nvPr/>
        </p:nvGrpSpPr>
        <p:grpSpPr>
          <a:xfrm>
            <a:off x="2589330" y="1822251"/>
            <a:ext cx="355258" cy="357152"/>
            <a:chOff x="-49027775" y="3550975"/>
            <a:chExt cx="300100" cy="301700"/>
          </a:xfrm>
        </p:grpSpPr>
        <p:sp>
          <p:nvSpPr>
            <p:cNvPr id="7381" name="Google Shape;7381;p51"/>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51"/>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51"/>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51"/>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51"/>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51"/>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51"/>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51"/>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51"/>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51"/>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1" name="Google Shape;7391;p51"/>
          <p:cNvGrpSpPr/>
          <p:nvPr/>
        </p:nvGrpSpPr>
        <p:grpSpPr>
          <a:xfrm>
            <a:off x="2587406" y="2259310"/>
            <a:ext cx="359106" cy="355525"/>
            <a:chOff x="-49031025" y="3920175"/>
            <a:chExt cx="303350" cy="300325"/>
          </a:xfrm>
        </p:grpSpPr>
        <p:sp>
          <p:nvSpPr>
            <p:cNvPr id="7392" name="Google Shape;7392;p51"/>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51"/>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51"/>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51"/>
            <p:cNvSpPr/>
            <p:nvPr/>
          </p:nvSpPr>
          <p:spPr>
            <a:xfrm>
              <a:off x="-48838750" y="4078700"/>
              <a:ext cx="51225" cy="66975"/>
            </a:xfrm>
            <a:custGeom>
              <a:rect b="b" l="l" r="r" t="t"/>
              <a:pathLst>
                <a:path extrusionOk="0" h="2679" w="2049">
                  <a:moveTo>
                    <a:pt x="1" y="0"/>
                  </a:moveTo>
                  <a:lnTo>
                    <a:pt x="1734" y="2678"/>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51"/>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51"/>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8" name="Google Shape;7398;p51"/>
          <p:cNvGrpSpPr/>
          <p:nvPr/>
        </p:nvGrpSpPr>
        <p:grpSpPr>
          <a:xfrm>
            <a:off x="1303511" y="2752344"/>
            <a:ext cx="356176" cy="354341"/>
            <a:chOff x="-47155575" y="3200500"/>
            <a:chExt cx="300875" cy="299325"/>
          </a:xfrm>
        </p:grpSpPr>
        <p:sp>
          <p:nvSpPr>
            <p:cNvPr id="7399" name="Google Shape;7399;p51"/>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51"/>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51"/>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51"/>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51"/>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51"/>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51"/>
          <p:cNvGrpSpPr/>
          <p:nvPr/>
        </p:nvGrpSpPr>
        <p:grpSpPr>
          <a:xfrm>
            <a:off x="1303970" y="3188692"/>
            <a:ext cx="355258" cy="355258"/>
            <a:chOff x="-47154800" y="3569100"/>
            <a:chExt cx="300100" cy="300100"/>
          </a:xfrm>
        </p:grpSpPr>
        <p:sp>
          <p:nvSpPr>
            <p:cNvPr id="7406" name="Google Shape;7406;p51"/>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51"/>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51"/>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51"/>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51"/>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51"/>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2" name="Google Shape;7412;p51"/>
          <p:cNvGrpSpPr/>
          <p:nvPr/>
        </p:nvGrpSpPr>
        <p:grpSpPr>
          <a:xfrm>
            <a:off x="1304443" y="3626905"/>
            <a:ext cx="354311" cy="353423"/>
            <a:chOff x="-47154000" y="3939275"/>
            <a:chExt cx="299300" cy="298550"/>
          </a:xfrm>
        </p:grpSpPr>
        <p:sp>
          <p:nvSpPr>
            <p:cNvPr id="7413" name="Google Shape;7413;p51"/>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51"/>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51"/>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51"/>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51"/>
          <p:cNvGrpSpPr/>
          <p:nvPr/>
        </p:nvGrpSpPr>
        <p:grpSpPr>
          <a:xfrm>
            <a:off x="3529733" y="2752344"/>
            <a:ext cx="312375" cy="354341"/>
            <a:chOff x="-45286550" y="3200500"/>
            <a:chExt cx="263875" cy="299325"/>
          </a:xfrm>
        </p:grpSpPr>
        <p:sp>
          <p:nvSpPr>
            <p:cNvPr id="7418" name="Google Shape;7418;p51"/>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51"/>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51"/>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51"/>
          <p:cNvGrpSpPr/>
          <p:nvPr/>
        </p:nvGrpSpPr>
        <p:grpSpPr>
          <a:xfrm>
            <a:off x="3529733" y="3189639"/>
            <a:ext cx="312375" cy="354311"/>
            <a:chOff x="-45286550" y="3569900"/>
            <a:chExt cx="263875" cy="299300"/>
          </a:xfrm>
        </p:grpSpPr>
        <p:sp>
          <p:nvSpPr>
            <p:cNvPr id="7422" name="Google Shape;7422;p51"/>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51"/>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51"/>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51"/>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51"/>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51"/>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8" name="Google Shape;7428;p51"/>
          <p:cNvGrpSpPr/>
          <p:nvPr/>
        </p:nvGrpSpPr>
        <p:grpSpPr>
          <a:xfrm>
            <a:off x="3540920" y="3625988"/>
            <a:ext cx="290001" cy="355258"/>
            <a:chOff x="-45277900" y="3938500"/>
            <a:chExt cx="244975" cy="300100"/>
          </a:xfrm>
        </p:grpSpPr>
        <p:sp>
          <p:nvSpPr>
            <p:cNvPr id="7429" name="Google Shape;7429;p51"/>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51"/>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51"/>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51"/>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51"/>
          <p:cNvGrpSpPr/>
          <p:nvPr/>
        </p:nvGrpSpPr>
        <p:grpSpPr>
          <a:xfrm>
            <a:off x="2626869" y="4095090"/>
            <a:ext cx="355258" cy="355258"/>
            <a:chOff x="-44502875" y="3576975"/>
            <a:chExt cx="300100" cy="300100"/>
          </a:xfrm>
        </p:grpSpPr>
        <p:sp>
          <p:nvSpPr>
            <p:cNvPr id="7434" name="Google Shape;7434;p51"/>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51"/>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51"/>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7" name="Google Shape;7437;p51"/>
          <p:cNvGrpSpPr/>
          <p:nvPr/>
        </p:nvGrpSpPr>
        <p:grpSpPr>
          <a:xfrm>
            <a:off x="4835456" y="1828361"/>
            <a:ext cx="356196" cy="354670"/>
            <a:chOff x="-13946200" y="3647075"/>
            <a:chExt cx="353650" cy="352100"/>
          </a:xfrm>
        </p:grpSpPr>
        <p:sp>
          <p:nvSpPr>
            <p:cNvPr id="7438" name="Google Shape;7438;p51"/>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51"/>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51"/>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51"/>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51"/>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51"/>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51"/>
          <p:cNvGrpSpPr/>
          <p:nvPr/>
        </p:nvGrpSpPr>
        <p:grpSpPr>
          <a:xfrm>
            <a:off x="6618849" y="1387844"/>
            <a:ext cx="357002" cy="354267"/>
            <a:chOff x="-12163025" y="3214275"/>
            <a:chExt cx="354450" cy="351700"/>
          </a:xfrm>
        </p:grpSpPr>
        <p:sp>
          <p:nvSpPr>
            <p:cNvPr id="7445" name="Google Shape;7445;p51"/>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51"/>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51"/>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51"/>
          <p:cNvGrpSpPr/>
          <p:nvPr/>
        </p:nvGrpSpPr>
        <p:grpSpPr>
          <a:xfrm>
            <a:off x="6619629" y="1827581"/>
            <a:ext cx="355441" cy="356232"/>
            <a:chOff x="-12160675" y="3647875"/>
            <a:chExt cx="352900" cy="353650"/>
          </a:xfrm>
        </p:grpSpPr>
        <p:sp>
          <p:nvSpPr>
            <p:cNvPr id="7449" name="Google Shape;7449;p51"/>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51"/>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51"/>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51"/>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51"/>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51"/>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51"/>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51"/>
          <p:cNvGrpSpPr/>
          <p:nvPr/>
        </p:nvGrpSpPr>
        <p:grpSpPr>
          <a:xfrm>
            <a:off x="6630345" y="2272036"/>
            <a:ext cx="354635" cy="356232"/>
            <a:chOff x="-12160675" y="4081850"/>
            <a:chExt cx="352100" cy="353650"/>
          </a:xfrm>
        </p:grpSpPr>
        <p:sp>
          <p:nvSpPr>
            <p:cNvPr id="7457" name="Google Shape;7457;p51"/>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51"/>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51"/>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51"/>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51"/>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51"/>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51"/>
          <p:cNvGrpSpPr/>
          <p:nvPr/>
        </p:nvGrpSpPr>
        <p:grpSpPr>
          <a:xfrm>
            <a:off x="4835311" y="2746480"/>
            <a:ext cx="355416" cy="355652"/>
            <a:chOff x="-10391650" y="3180600"/>
            <a:chExt cx="352875" cy="353075"/>
          </a:xfrm>
        </p:grpSpPr>
        <p:sp>
          <p:nvSpPr>
            <p:cNvPr id="7464" name="Google Shape;7464;p51"/>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51"/>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51"/>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51"/>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51"/>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51"/>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0" name="Google Shape;7470;p51"/>
          <p:cNvGrpSpPr/>
          <p:nvPr/>
        </p:nvGrpSpPr>
        <p:grpSpPr>
          <a:xfrm>
            <a:off x="4835310" y="3223278"/>
            <a:ext cx="354635" cy="353890"/>
            <a:chOff x="-10390875" y="3616350"/>
            <a:chExt cx="352100" cy="351325"/>
          </a:xfrm>
        </p:grpSpPr>
        <p:sp>
          <p:nvSpPr>
            <p:cNvPr id="7471" name="Google Shape;7471;p51"/>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51"/>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51"/>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51"/>
          <p:cNvGrpSpPr/>
          <p:nvPr/>
        </p:nvGrpSpPr>
        <p:grpSpPr>
          <a:xfrm>
            <a:off x="7502285" y="2747943"/>
            <a:ext cx="312585" cy="354670"/>
            <a:chOff x="-10370400" y="4049550"/>
            <a:chExt cx="310350" cy="352100"/>
          </a:xfrm>
        </p:grpSpPr>
        <p:sp>
          <p:nvSpPr>
            <p:cNvPr id="7475" name="Google Shape;7475;p51"/>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51"/>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51"/>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51"/>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51"/>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51"/>
          <p:cNvGrpSpPr/>
          <p:nvPr/>
        </p:nvGrpSpPr>
        <p:grpSpPr>
          <a:xfrm>
            <a:off x="6606541" y="2746884"/>
            <a:ext cx="379236" cy="354847"/>
            <a:chOff x="-8674650" y="3210975"/>
            <a:chExt cx="376525" cy="352275"/>
          </a:xfrm>
        </p:grpSpPr>
        <p:sp>
          <p:nvSpPr>
            <p:cNvPr id="7481" name="Google Shape;7481;p51"/>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51"/>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51"/>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51"/>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51"/>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51"/>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51"/>
          <p:cNvGrpSpPr/>
          <p:nvPr/>
        </p:nvGrpSpPr>
        <p:grpSpPr>
          <a:xfrm>
            <a:off x="5278038" y="1828361"/>
            <a:ext cx="356221" cy="354670"/>
            <a:chOff x="-13512225" y="3647075"/>
            <a:chExt cx="353675" cy="352100"/>
          </a:xfrm>
        </p:grpSpPr>
        <p:sp>
          <p:nvSpPr>
            <p:cNvPr id="7488" name="Google Shape;7488;p51"/>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51"/>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51"/>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51"/>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51"/>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51"/>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51"/>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51"/>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51"/>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51"/>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8" name="Google Shape;7498;p51"/>
          <p:cNvGrpSpPr/>
          <p:nvPr/>
        </p:nvGrpSpPr>
        <p:grpSpPr>
          <a:xfrm>
            <a:off x="5288351" y="2272427"/>
            <a:ext cx="356221" cy="355451"/>
            <a:chOff x="-13512225" y="4080275"/>
            <a:chExt cx="353675" cy="352875"/>
          </a:xfrm>
        </p:grpSpPr>
        <p:sp>
          <p:nvSpPr>
            <p:cNvPr id="7499" name="Google Shape;7499;p51"/>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51"/>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51"/>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51"/>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51"/>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51"/>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51"/>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51"/>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51"/>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51"/>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51"/>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51"/>
          <p:cNvGrpSpPr/>
          <p:nvPr/>
        </p:nvGrpSpPr>
        <p:grpSpPr>
          <a:xfrm>
            <a:off x="7061431" y="1419788"/>
            <a:ext cx="356196" cy="290379"/>
            <a:chOff x="-11728250" y="3245400"/>
            <a:chExt cx="353650" cy="288275"/>
          </a:xfrm>
        </p:grpSpPr>
        <p:sp>
          <p:nvSpPr>
            <p:cNvPr id="7511" name="Google Shape;7511;p51"/>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51"/>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51"/>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51"/>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51"/>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6" name="Google Shape;7516;p51"/>
          <p:cNvGrpSpPr/>
          <p:nvPr/>
        </p:nvGrpSpPr>
        <p:grpSpPr>
          <a:xfrm>
            <a:off x="7093939" y="2272427"/>
            <a:ext cx="311804" cy="355451"/>
            <a:chOff x="-11703850" y="4081850"/>
            <a:chExt cx="309575" cy="352875"/>
          </a:xfrm>
        </p:grpSpPr>
        <p:sp>
          <p:nvSpPr>
            <p:cNvPr id="7517" name="Google Shape;7517;p51"/>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51"/>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51"/>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51"/>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51"/>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51"/>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51"/>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51"/>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51"/>
          <p:cNvGrpSpPr/>
          <p:nvPr/>
        </p:nvGrpSpPr>
        <p:grpSpPr>
          <a:xfrm>
            <a:off x="5282595" y="2746580"/>
            <a:ext cx="357002" cy="355451"/>
            <a:chOff x="-9958475" y="3180025"/>
            <a:chExt cx="354450" cy="352875"/>
          </a:xfrm>
        </p:grpSpPr>
        <p:sp>
          <p:nvSpPr>
            <p:cNvPr id="7526" name="Google Shape;7526;p51"/>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51"/>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51"/>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9" name="Google Shape;7529;p51"/>
          <p:cNvGrpSpPr/>
          <p:nvPr/>
        </p:nvGrpSpPr>
        <p:grpSpPr>
          <a:xfrm>
            <a:off x="5291722" y="3222561"/>
            <a:ext cx="337966" cy="355325"/>
            <a:chOff x="-9949025" y="3615575"/>
            <a:chExt cx="335550" cy="352750"/>
          </a:xfrm>
        </p:grpSpPr>
        <p:sp>
          <p:nvSpPr>
            <p:cNvPr id="7530" name="Google Shape;7530;p51"/>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51"/>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51"/>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51"/>
          <p:cNvGrpSpPr/>
          <p:nvPr/>
        </p:nvGrpSpPr>
        <p:grpSpPr>
          <a:xfrm>
            <a:off x="7926568" y="2746067"/>
            <a:ext cx="360175" cy="358423"/>
            <a:chOff x="-9961625" y="4048175"/>
            <a:chExt cx="357600" cy="355825"/>
          </a:xfrm>
        </p:grpSpPr>
        <p:sp>
          <p:nvSpPr>
            <p:cNvPr id="7534" name="Google Shape;7534;p51"/>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51"/>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51"/>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51"/>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51"/>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51"/>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51"/>
          <p:cNvGrpSpPr/>
          <p:nvPr/>
        </p:nvGrpSpPr>
        <p:grpSpPr>
          <a:xfrm>
            <a:off x="6613289" y="3221579"/>
            <a:ext cx="364959" cy="357289"/>
            <a:chOff x="-8680950" y="3624225"/>
            <a:chExt cx="362350" cy="354700"/>
          </a:xfrm>
        </p:grpSpPr>
        <p:sp>
          <p:nvSpPr>
            <p:cNvPr id="7541" name="Google Shape;7541;p51"/>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51"/>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51"/>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51"/>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51"/>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51"/>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51"/>
          <p:cNvGrpSpPr/>
          <p:nvPr/>
        </p:nvGrpSpPr>
        <p:grpSpPr>
          <a:xfrm>
            <a:off x="5749533" y="1387239"/>
            <a:ext cx="313365" cy="355476"/>
            <a:chOff x="-13056975" y="3212300"/>
            <a:chExt cx="311125" cy="352900"/>
          </a:xfrm>
        </p:grpSpPr>
        <p:sp>
          <p:nvSpPr>
            <p:cNvPr id="7548" name="Google Shape;7548;p51"/>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51"/>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51"/>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51"/>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51"/>
          <p:cNvGrpSpPr/>
          <p:nvPr/>
        </p:nvGrpSpPr>
        <p:grpSpPr>
          <a:xfrm>
            <a:off x="5726921" y="1828034"/>
            <a:ext cx="358588" cy="355325"/>
            <a:chOff x="-13077450" y="3647075"/>
            <a:chExt cx="356025" cy="352750"/>
          </a:xfrm>
        </p:grpSpPr>
        <p:sp>
          <p:nvSpPr>
            <p:cNvPr id="7553" name="Google Shape;7553;p51"/>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51"/>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51"/>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6" name="Google Shape;7556;p51"/>
          <p:cNvGrpSpPr/>
          <p:nvPr/>
        </p:nvGrpSpPr>
        <p:grpSpPr>
          <a:xfrm>
            <a:off x="5738027" y="2271633"/>
            <a:ext cx="357002" cy="357037"/>
            <a:chOff x="-13079025" y="4079475"/>
            <a:chExt cx="354450" cy="354450"/>
          </a:xfrm>
        </p:grpSpPr>
        <p:sp>
          <p:nvSpPr>
            <p:cNvPr id="7557" name="Google Shape;7557;p51"/>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51"/>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51"/>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51"/>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1" name="Google Shape;7561;p51"/>
          <p:cNvGrpSpPr/>
          <p:nvPr/>
        </p:nvGrpSpPr>
        <p:grpSpPr>
          <a:xfrm>
            <a:off x="7511094" y="1387642"/>
            <a:ext cx="356221" cy="354670"/>
            <a:chOff x="-11292700" y="3213875"/>
            <a:chExt cx="353675" cy="352100"/>
          </a:xfrm>
        </p:grpSpPr>
        <p:sp>
          <p:nvSpPr>
            <p:cNvPr id="7562" name="Google Shape;7562;p51"/>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51"/>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51"/>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51"/>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51"/>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51"/>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51"/>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9" name="Google Shape;7569;p51"/>
          <p:cNvGrpSpPr/>
          <p:nvPr/>
        </p:nvGrpSpPr>
        <p:grpSpPr>
          <a:xfrm>
            <a:off x="7505152" y="1827581"/>
            <a:ext cx="368106" cy="356232"/>
            <a:chOff x="-11299000" y="3647875"/>
            <a:chExt cx="365475" cy="353650"/>
          </a:xfrm>
        </p:grpSpPr>
        <p:sp>
          <p:nvSpPr>
            <p:cNvPr id="7570" name="Google Shape;7570;p51"/>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51"/>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51"/>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51"/>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51"/>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51"/>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6" name="Google Shape;7576;p51"/>
          <p:cNvGrpSpPr/>
          <p:nvPr/>
        </p:nvGrpSpPr>
        <p:grpSpPr>
          <a:xfrm>
            <a:off x="7520614" y="2283532"/>
            <a:ext cx="357808" cy="333240"/>
            <a:chOff x="-11295075" y="4092875"/>
            <a:chExt cx="355250" cy="330825"/>
          </a:xfrm>
        </p:grpSpPr>
        <p:sp>
          <p:nvSpPr>
            <p:cNvPr id="7577" name="Google Shape;7577;p51"/>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51"/>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51"/>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51"/>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51"/>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2" name="Google Shape;7582;p51"/>
          <p:cNvGrpSpPr/>
          <p:nvPr/>
        </p:nvGrpSpPr>
        <p:grpSpPr>
          <a:xfrm>
            <a:off x="5746214" y="2746580"/>
            <a:ext cx="312585" cy="355451"/>
            <a:chOff x="-9500075" y="3180800"/>
            <a:chExt cx="310350" cy="352875"/>
          </a:xfrm>
        </p:grpSpPr>
        <p:sp>
          <p:nvSpPr>
            <p:cNvPr id="7583" name="Google Shape;7583;p51"/>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51"/>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51"/>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51"/>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51"/>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51"/>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51"/>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51"/>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51"/>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51"/>
          <p:cNvGrpSpPr/>
          <p:nvPr/>
        </p:nvGrpSpPr>
        <p:grpSpPr>
          <a:xfrm>
            <a:off x="5724005" y="3222095"/>
            <a:ext cx="356221" cy="356257"/>
            <a:chOff x="-9523700" y="3614000"/>
            <a:chExt cx="353675" cy="353675"/>
          </a:xfrm>
        </p:grpSpPr>
        <p:sp>
          <p:nvSpPr>
            <p:cNvPr id="7593" name="Google Shape;7593;p51"/>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51"/>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51"/>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51"/>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51"/>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51"/>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51"/>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51"/>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51"/>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2" name="Google Shape;7602;p51"/>
          <p:cNvGrpSpPr/>
          <p:nvPr/>
        </p:nvGrpSpPr>
        <p:grpSpPr>
          <a:xfrm>
            <a:off x="7508956" y="3244737"/>
            <a:ext cx="356221" cy="354670"/>
            <a:chOff x="-9523700" y="4049550"/>
            <a:chExt cx="353675" cy="352100"/>
          </a:xfrm>
        </p:grpSpPr>
        <p:sp>
          <p:nvSpPr>
            <p:cNvPr id="7603" name="Google Shape;7603;p51"/>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51"/>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51"/>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51"/>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51"/>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51"/>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51"/>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0" name="Google Shape;7610;p51"/>
          <p:cNvGrpSpPr/>
          <p:nvPr/>
        </p:nvGrpSpPr>
        <p:grpSpPr>
          <a:xfrm>
            <a:off x="7065071" y="3244710"/>
            <a:ext cx="357002" cy="311029"/>
            <a:chOff x="-8209150" y="3659675"/>
            <a:chExt cx="354450" cy="308775"/>
          </a:xfrm>
        </p:grpSpPr>
        <p:sp>
          <p:nvSpPr>
            <p:cNvPr id="7611" name="Google Shape;7611;p51"/>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51"/>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51"/>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51"/>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51"/>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51"/>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7" name="Google Shape;7617;p51"/>
          <p:cNvGrpSpPr/>
          <p:nvPr/>
        </p:nvGrpSpPr>
        <p:grpSpPr>
          <a:xfrm>
            <a:off x="6178632" y="2273623"/>
            <a:ext cx="356221" cy="353059"/>
            <a:chOff x="-12643475" y="4081850"/>
            <a:chExt cx="353675" cy="350500"/>
          </a:xfrm>
        </p:grpSpPr>
        <p:sp>
          <p:nvSpPr>
            <p:cNvPr id="7618" name="Google Shape;7618;p51"/>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51"/>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51"/>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51"/>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2" name="Google Shape;7622;p51"/>
          <p:cNvSpPr/>
          <p:nvPr/>
        </p:nvSpPr>
        <p:spPr>
          <a:xfrm>
            <a:off x="7991737" y="1828263"/>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3" name="Google Shape;7623;p51"/>
          <p:cNvGrpSpPr/>
          <p:nvPr/>
        </p:nvGrpSpPr>
        <p:grpSpPr>
          <a:xfrm>
            <a:off x="7961232" y="2283532"/>
            <a:ext cx="356221" cy="333240"/>
            <a:chOff x="-10858725" y="4092875"/>
            <a:chExt cx="353675" cy="330825"/>
          </a:xfrm>
        </p:grpSpPr>
        <p:sp>
          <p:nvSpPr>
            <p:cNvPr id="7624" name="Google Shape;7624;p51"/>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51"/>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51"/>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51"/>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51"/>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51"/>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51"/>
          <p:cNvGrpSpPr/>
          <p:nvPr/>
        </p:nvGrpSpPr>
        <p:grpSpPr>
          <a:xfrm>
            <a:off x="6219755" y="3222498"/>
            <a:ext cx="252278" cy="355451"/>
            <a:chOff x="-9039300" y="3614000"/>
            <a:chExt cx="250475" cy="352875"/>
          </a:xfrm>
        </p:grpSpPr>
        <p:sp>
          <p:nvSpPr>
            <p:cNvPr id="7631" name="Google Shape;7631;p51"/>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51"/>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51"/>
          <p:cNvGrpSpPr/>
          <p:nvPr/>
        </p:nvGrpSpPr>
        <p:grpSpPr>
          <a:xfrm>
            <a:off x="7951721" y="3244737"/>
            <a:ext cx="354635" cy="354670"/>
            <a:chOff x="-9088150" y="4049550"/>
            <a:chExt cx="352100" cy="352100"/>
          </a:xfrm>
        </p:grpSpPr>
        <p:sp>
          <p:nvSpPr>
            <p:cNvPr id="7634" name="Google Shape;7634;p51"/>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51"/>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51"/>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51"/>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51"/>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51"/>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51"/>
          <p:cNvGrpSpPr/>
          <p:nvPr/>
        </p:nvGrpSpPr>
        <p:grpSpPr>
          <a:xfrm>
            <a:off x="7086085" y="2746970"/>
            <a:ext cx="315757" cy="354670"/>
            <a:chOff x="-8191825" y="3174500"/>
            <a:chExt cx="313500" cy="352100"/>
          </a:xfrm>
        </p:grpSpPr>
        <p:sp>
          <p:nvSpPr>
            <p:cNvPr id="7641" name="Google Shape;7641;p51"/>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51"/>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51"/>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51"/>
          <p:cNvGrpSpPr/>
          <p:nvPr/>
        </p:nvGrpSpPr>
        <p:grpSpPr>
          <a:xfrm>
            <a:off x="4835443" y="1387491"/>
            <a:ext cx="356221" cy="354973"/>
            <a:chOff x="-13947000" y="3212800"/>
            <a:chExt cx="353675" cy="352400"/>
          </a:xfrm>
        </p:grpSpPr>
        <p:sp>
          <p:nvSpPr>
            <p:cNvPr id="7645" name="Google Shape;7645;p51"/>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51"/>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7" name="Google Shape;7647;p51"/>
          <p:cNvSpPr/>
          <p:nvPr/>
        </p:nvSpPr>
        <p:spPr>
          <a:xfrm>
            <a:off x="4878563" y="2273025"/>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8" name="Google Shape;7648;p51"/>
          <p:cNvGrpSpPr/>
          <p:nvPr/>
        </p:nvGrpSpPr>
        <p:grpSpPr>
          <a:xfrm>
            <a:off x="5278038" y="1386849"/>
            <a:ext cx="356221" cy="356257"/>
            <a:chOff x="-13512225" y="3211525"/>
            <a:chExt cx="353675" cy="353675"/>
          </a:xfrm>
        </p:grpSpPr>
        <p:sp>
          <p:nvSpPr>
            <p:cNvPr id="7649" name="Google Shape;7649;p51"/>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51"/>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51"/>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51"/>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51"/>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4" name="Google Shape;7654;p51"/>
          <p:cNvGrpSpPr/>
          <p:nvPr/>
        </p:nvGrpSpPr>
        <p:grpSpPr>
          <a:xfrm>
            <a:off x="6168320" y="1387239"/>
            <a:ext cx="356221" cy="355476"/>
            <a:chOff x="-12643475" y="3212300"/>
            <a:chExt cx="353675" cy="352900"/>
          </a:xfrm>
        </p:grpSpPr>
        <p:sp>
          <p:nvSpPr>
            <p:cNvPr id="7655" name="Google Shape;7655;p51"/>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51"/>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51"/>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51"/>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51"/>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51"/>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51"/>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51"/>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51"/>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4" name="Google Shape;7664;p51"/>
          <p:cNvGrpSpPr/>
          <p:nvPr/>
        </p:nvGrpSpPr>
        <p:grpSpPr>
          <a:xfrm>
            <a:off x="6168320" y="1839013"/>
            <a:ext cx="356221" cy="333366"/>
            <a:chOff x="-12643475" y="3657325"/>
            <a:chExt cx="353675" cy="330950"/>
          </a:xfrm>
        </p:grpSpPr>
        <p:sp>
          <p:nvSpPr>
            <p:cNvPr id="7665" name="Google Shape;7665;p51"/>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51"/>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1"/>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51"/>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51"/>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51"/>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51"/>
          <p:cNvGrpSpPr/>
          <p:nvPr/>
        </p:nvGrpSpPr>
        <p:grpSpPr>
          <a:xfrm>
            <a:off x="7951322" y="1387642"/>
            <a:ext cx="355416" cy="354670"/>
            <a:chOff x="-10857925" y="3213875"/>
            <a:chExt cx="352875" cy="352100"/>
          </a:xfrm>
        </p:grpSpPr>
        <p:sp>
          <p:nvSpPr>
            <p:cNvPr id="7672" name="Google Shape;7672;p51"/>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1"/>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51"/>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51"/>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51"/>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51"/>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51"/>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51"/>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51"/>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51"/>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2" name="Google Shape;7682;p51"/>
          <p:cNvGrpSpPr/>
          <p:nvPr/>
        </p:nvGrpSpPr>
        <p:grpSpPr>
          <a:xfrm>
            <a:off x="6168237" y="2747071"/>
            <a:ext cx="356096" cy="354469"/>
            <a:chOff x="-9089725" y="3180200"/>
            <a:chExt cx="353550" cy="351900"/>
          </a:xfrm>
        </p:grpSpPr>
        <p:sp>
          <p:nvSpPr>
            <p:cNvPr id="7683" name="Google Shape;7683;p51"/>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51"/>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51"/>
          <p:cNvGrpSpPr/>
          <p:nvPr/>
        </p:nvGrpSpPr>
        <p:grpSpPr>
          <a:xfrm>
            <a:off x="7060235" y="1826875"/>
            <a:ext cx="358588" cy="357642"/>
            <a:chOff x="7083760" y="1971660"/>
            <a:chExt cx="358588" cy="357642"/>
          </a:xfrm>
        </p:grpSpPr>
        <p:sp>
          <p:nvSpPr>
            <p:cNvPr id="7686" name="Google Shape;7686;p51"/>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51"/>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51"/>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51"/>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1"/>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51"/>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51"/>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51"/>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51"/>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51"/>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1"/>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51"/>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98" name="Google Shape;7698;p51"/>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7699" name="Google Shape;7699;p51"/>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703" name="Shape 7703"/>
        <p:cNvGrpSpPr/>
        <p:nvPr/>
      </p:nvGrpSpPr>
      <p:grpSpPr>
        <a:xfrm>
          <a:off x="0" y="0"/>
          <a:ext cx="0" cy="0"/>
          <a:chOff x="0" y="0"/>
          <a:chExt cx="0" cy="0"/>
        </a:xfrm>
      </p:grpSpPr>
      <p:sp>
        <p:nvSpPr>
          <p:cNvPr id="7704" name="Google Shape;7704;p52"/>
          <p:cNvSpPr/>
          <p:nvPr/>
        </p:nvSpPr>
        <p:spPr>
          <a:xfrm>
            <a:off x="772696"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5" name="Google Shape;7705;p52"/>
          <p:cNvGrpSpPr/>
          <p:nvPr/>
        </p:nvGrpSpPr>
        <p:grpSpPr>
          <a:xfrm>
            <a:off x="719610" y="2243507"/>
            <a:ext cx="452798" cy="449473"/>
            <a:chOff x="-21322300" y="3693325"/>
            <a:chExt cx="306400" cy="304150"/>
          </a:xfrm>
        </p:grpSpPr>
        <p:sp>
          <p:nvSpPr>
            <p:cNvPr id="7706" name="Google Shape;7706;p52"/>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52"/>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52"/>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52"/>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52"/>
          <p:cNvGrpSpPr/>
          <p:nvPr/>
        </p:nvGrpSpPr>
        <p:grpSpPr>
          <a:xfrm>
            <a:off x="719019" y="2810244"/>
            <a:ext cx="453980" cy="422540"/>
            <a:chOff x="-21322300" y="4077125"/>
            <a:chExt cx="307200" cy="285925"/>
          </a:xfrm>
        </p:grpSpPr>
        <p:sp>
          <p:nvSpPr>
            <p:cNvPr id="7711" name="Google Shape;7711;p52"/>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52"/>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52"/>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52"/>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52"/>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52"/>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52"/>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52"/>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52"/>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52"/>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52"/>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52"/>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3" name="Google Shape;7723;p52"/>
          <p:cNvGrpSpPr/>
          <p:nvPr/>
        </p:nvGrpSpPr>
        <p:grpSpPr>
          <a:xfrm>
            <a:off x="3496195" y="1689128"/>
            <a:ext cx="451653" cy="450212"/>
            <a:chOff x="-19394200" y="3333800"/>
            <a:chExt cx="305625" cy="304650"/>
          </a:xfrm>
        </p:grpSpPr>
        <p:sp>
          <p:nvSpPr>
            <p:cNvPr id="7724" name="Google Shape;7724;p52"/>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52"/>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52"/>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52"/>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52"/>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52"/>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52"/>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52"/>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52"/>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3" name="Google Shape;7733;p52"/>
          <p:cNvGrpSpPr/>
          <p:nvPr/>
        </p:nvGrpSpPr>
        <p:grpSpPr>
          <a:xfrm>
            <a:off x="3495032" y="2243580"/>
            <a:ext cx="453980" cy="449325"/>
            <a:chOff x="-19396575" y="3708500"/>
            <a:chExt cx="307200" cy="304050"/>
          </a:xfrm>
        </p:grpSpPr>
        <p:sp>
          <p:nvSpPr>
            <p:cNvPr id="7734" name="Google Shape;7734;p52"/>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52"/>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52"/>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7" name="Google Shape;7737;p52"/>
          <p:cNvGrpSpPr/>
          <p:nvPr/>
        </p:nvGrpSpPr>
        <p:grpSpPr>
          <a:xfrm>
            <a:off x="3489212" y="2796461"/>
            <a:ext cx="465618" cy="450101"/>
            <a:chOff x="-19394200" y="4084200"/>
            <a:chExt cx="315075" cy="304575"/>
          </a:xfrm>
        </p:grpSpPr>
        <p:sp>
          <p:nvSpPr>
            <p:cNvPr id="7738" name="Google Shape;7738;p52"/>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52"/>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52"/>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52"/>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52"/>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52"/>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52"/>
          <p:cNvGrpSpPr/>
          <p:nvPr/>
        </p:nvGrpSpPr>
        <p:grpSpPr>
          <a:xfrm>
            <a:off x="6294923" y="1689001"/>
            <a:ext cx="400447" cy="450470"/>
            <a:chOff x="-17526750" y="3309200"/>
            <a:chExt cx="270975" cy="304825"/>
          </a:xfrm>
        </p:grpSpPr>
        <p:sp>
          <p:nvSpPr>
            <p:cNvPr id="7745" name="Google Shape;7745;p52"/>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52"/>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52"/>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52"/>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52"/>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0" name="Google Shape;7750;p52"/>
          <p:cNvGrpSpPr/>
          <p:nvPr/>
        </p:nvGrpSpPr>
        <p:grpSpPr>
          <a:xfrm>
            <a:off x="6271075" y="2244173"/>
            <a:ext cx="448143" cy="448143"/>
            <a:chOff x="-17542500" y="3684100"/>
            <a:chExt cx="303250" cy="303250"/>
          </a:xfrm>
        </p:grpSpPr>
        <p:sp>
          <p:nvSpPr>
            <p:cNvPr id="7751" name="Google Shape;7751;p52"/>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52"/>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52"/>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52"/>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52"/>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2"/>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52"/>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52"/>
          <p:cNvGrpSpPr/>
          <p:nvPr/>
        </p:nvGrpSpPr>
        <p:grpSpPr>
          <a:xfrm>
            <a:off x="6270484" y="2810817"/>
            <a:ext cx="449325" cy="421395"/>
            <a:chOff x="-17542500" y="4068450"/>
            <a:chExt cx="304050" cy="285150"/>
          </a:xfrm>
        </p:grpSpPr>
        <p:sp>
          <p:nvSpPr>
            <p:cNvPr id="7759" name="Google Shape;7759;p52"/>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52"/>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52"/>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52"/>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52"/>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52"/>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52"/>
          <p:cNvGrpSpPr/>
          <p:nvPr/>
        </p:nvGrpSpPr>
        <p:grpSpPr>
          <a:xfrm>
            <a:off x="3500906" y="3342211"/>
            <a:ext cx="343404" cy="449325"/>
            <a:chOff x="-15652200" y="3335975"/>
            <a:chExt cx="232375" cy="304050"/>
          </a:xfrm>
        </p:grpSpPr>
        <p:sp>
          <p:nvSpPr>
            <p:cNvPr id="7766" name="Google Shape;7766;p52"/>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2"/>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52"/>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52"/>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52"/>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52"/>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52"/>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52"/>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52"/>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5" name="Google Shape;7775;p52"/>
          <p:cNvGrpSpPr/>
          <p:nvPr/>
        </p:nvGrpSpPr>
        <p:grpSpPr>
          <a:xfrm>
            <a:off x="1274819" y="2243729"/>
            <a:ext cx="449325" cy="449030"/>
            <a:chOff x="-20945825" y="3692175"/>
            <a:chExt cx="304050" cy="303850"/>
          </a:xfrm>
        </p:grpSpPr>
        <p:sp>
          <p:nvSpPr>
            <p:cNvPr id="7776" name="Google Shape;7776;p52"/>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52"/>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52"/>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2"/>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0" name="Google Shape;7780;p52"/>
          <p:cNvGrpSpPr/>
          <p:nvPr/>
        </p:nvGrpSpPr>
        <p:grpSpPr>
          <a:xfrm>
            <a:off x="4081644" y="1689848"/>
            <a:ext cx="372516" cy="448771"/>
            <a:chOff x="-18994100" y="3334775"/>
            <a:chExt cx="252075" cy="303675"/>
          </a:xfrm>
        </p:grpSpPr>
        <p:sp>
          <p:nvSpPr>
            <p:cNvPr id="7781" name="Google Shape;7781;p52"/>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52"/>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2"/>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52"/>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5" name="Google Shape;7785;p52"/>
          <p:cNvGrpSpPr/>
          <p:nvPr/>
        </p:nvGrpSpPr>
        <p:grpSpPr>
          <a:xfrm>
            <a:off x="4096200" y="2244743"/>
            <a:ext cx="343404" cy="446998"/>
            <a:chOff x="-18983850" y="3710075"/>
            <a:chExt cx="232375" cy="302475"/>
          </a:xfrm>
        </p:grpSpPr>
        <p:sp>
          <p:nvSpPr>
            <p:cNvPr id="7786" name="Google Shape;7786;p52"/>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52"/>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2"/>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52"/>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0" name="Google Shape;7790;p52"/>
          <p:cNvGrpSpPr/>
          <p:nvPr/>
        </p:nvGrpSpPr>
        <p:grpSpPr>
          <a:xfrm>
            <a:off x="1274247" y="1689573"/>
            <a:ext cx="450470" cy="449325"/>
            <a:chOff x="-20946600" y="3317850"/>
            <a:chExt cx="304825" cy="304050"/>
          </a:xfrm>
        </p:grpSpPr>
        <p:sp>
          <p:nvSpPr>
            <p:cNvPr id="7791" name="Google Shape;7791;p52"/>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2"/>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2"/>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52"/>
          <p:cNvGrpSpPr/>
          <p:nvPr/>
        </p:nvGrpSpPr>
        <p:grpSpPr>
          <a:xfrm>
            <a:off x="1300422" y="2797442"/>
            <a:ext cx="398119" cy="448143"/>
            <a:chOff x="-20930075" y="4066100"/>
            <a:chExt cx="269400" cy="303250"/>
          </a:xfrm>
        </p:grpSpPr>
        <p:sp>
          <p:nvSpPr>
            <p:cNvPr id="7795" name="Google Shape;7795;p52"/>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52"/>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7" name="Google Shape;7797;p52"/>
          <p:cNvGrpSpPr/>
          <p:nvPr/>
        </p:nvGrpSpPr>
        <p:grpSpPr>
          <a:xfrm>
            <a:off x="4042667" y="2797422"/>
            <a:ext cx="450470" cy="448180"/>
            <a:chOff x="-19020075" y="4084200"/>
            <a:chExt cx="304825" cy="303275"/>
          </a:xfrm>
        </p:grpSpPr>
        <p:sp>
          <p:nvSpPr>
            <p:cNvPr id="7798" name="Google Shape;7798;p52"/>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52"/>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2"/>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52"/>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52"/>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52"/>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52"/>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52"/>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52"/>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52"/>
          <p:cNvGrpSpPr/>
          <p:nvPr/>
        </p:nvGrpSpPr>
        <p:grpSpPr>
          <a:xfrm>
            <a:off x="6859931" y="1689001"/>
            <a:ext cx="396937" cy="450470"/>
            <a:chOff x="-17149475" y="3309200"/>
            <a:chExt cx="268600" cy="304825"/>
          </a:xfrm>
        </p:grpSpPr>
        <p:sp>
          <p:nvSpPr>
            <p:cNvPr id="7808" name="Google Shape;7808;p52"/>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52"/>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52"/>
          <p:cNvGrpSpPr/>
          <p:nvPr/>
        </p:nvGrpSpPr>
        <p:grpSpPr>
          <a:xfrm>
            <a:off x="6833737" y="2258120"/>
            <a:ext cx="449325" cy="420249"/>
            <a:chOff x="-17168375" y="3692750"/>
            <a:chExt cx="304050" cy="284375"/>
          </a:xfrm>
        </p:grpSpPr>
        <p:sp>
          <p:nvSpPr>
            <p:cNvPr id="7811" name="Google Shape;7811;p52"/>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2"/>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52"/>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52"/>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52"/>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52"/>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52"/>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52"/>
          <p:cNvGrpSpPr/>
          <p:nvPr/>
        </p:nvGrpSpPr>
        <p:grpSpPr>
          <a:xfrm>
            <a:off x="6830246" y="2796852"/>
            <a:ext cx="456308" cy="449325"/>
            <a:chOff x="-17170750" y="4058800"/>
            <a:chExt cx="308775" cy="304050"/>
          </a:xfrm>
        </p:grpSpPr>
        <p:sp>
          <p:nvSpPr>
            <p:cNvPr id="7819" name="Google Shape;7819;p52"/>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52"/>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2"/>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2"/>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2"/>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2"/>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2"/>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2"/>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52"/>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52"/>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52"/>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52"/>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52"/>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52"/>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52"/>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2"/>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52"/>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6" name="Google Shape;7836;p52"/>
          <p:cNvGrpSpPr/>
          <p:nvPr/>
        </p:nvGrpSpPr>
        <p:grpSpPr>
          <a:xfrm>
            <a:off x="5692143" y="3343358"/>
            <a:ext cx="450470" cy="446998"/>
            <a:chOff x="-15688425" y="3707725"/>
            <a:chExt cx="304825" cy="302475"/>
          </a:xfrm>
        </p:grpSpPr>
        <p:sp>
          <p:nvSpPr>
            <p:cNvPr id="7837" name="Google Shape;7837;p52"/>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52"/>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52"/>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2"/>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52"/>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52"/>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52"/>
          <p:cNvGrpSpPr/>
          <p:nvPr/>
        </p:nvGrpSpPr>
        <p:grpSpPr>
          <a:xfrm>
            <a:off x="1836300" y="1690441"/>
            <a:ext cx="451653" cy="447589"/>
            <a:chOff x="-20572500" y="3319025"/>
            <a:chExt cx="305625" cy="302875"/>
          </a:xfrm>
        </p:grpSpPr>
        <p:sp>
          <p:nvSpPr>
            <p:cNvPr id="7844" name="Google Shape;7844;p52"/>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52"/>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52"/>
          <p:cNvGrpSpPr/>
          <p:nvPr/>
        </p:nvGrpSpPr>
        <p:grpSpPr>
          <a:xfrm>
            <a:off x="1837463" y="2305410"/>
            <a:ext cx="449325" cy="325670"/>
            <a:chOff x="-20571700" y="3722875"/>
            <a:chExt cx="304050" cy="220375"/>
          </a:xfrm>
        </p:grpSpPr>
        <p:sp>
          <p:nvSpPr>
            <p:cNvPr id="7847" name="Google Shape;7847;p52"/>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52"/>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52"/>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52"/>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52"/>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52"/>
            <p:cNvSpPr/>
            <p:nvPr/>
          </p:nvSpPr>
          <p:spPr>
            <a:xfrm>
              <a:off x="-20502400" y="3887300"/>
              <a:ext cx="1600" cy="25"/>
            </a:xfrm>
            <a:custGeom>
              <a:rect b="b" l="l" r="r" t="t"/>
              <a:pathLst>
                <a:path extrusionOk="0" h="1" w="64">
                  <a:moveTo>
                    <a:pt x="64" y="1"/>
                  </a:moveTo>
                  <a:cubicBezTo>
                    <a:pt x="1" y="1"/>
                    <a:pt x="1" y="1"/>
                    <a:pt x="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52"/>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4" name="Google Shape;7854;p52"/>
          <p:cNvGrpSpPr/>
          <p:nvPr/>
        </p:nvGrpSpPr>
        <p:grpSpPr>
          <a:xfrm>
            <a:off x="1836891" y="2796278"/>
            <a:ext cx="450470" cy="450470"/>
            <a:chOff x="-20571700" y="4066875"/>
            <a:chExt cx="304825" cy="304825"/>
          </a:xfrm>
        </p:grpSpPr>
        <p:sp>
          <p:nvSpPr>
            <p:cNvPr id="7855" name="Google Shape;7855;p52"/>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52"/>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52"/>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2"/>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52"/>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52"/>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1" name="Google Shape;7861;p52"/>
          <p:cNvGrpSpPr/>
          <p:nvPr/>
        </p:nvGrpSpPr>
        <p:grpSpPr>
          <a:xfrm>
            <a:off x="4603593" y="1688259"/>
            <a:ext cx="453980" cy="451948"/>
            <a:chOff x="-18645175" y="3334200"/>
            <a:chExt cx="307200" cy="305825"/>
          </a:xfrm>
        </p:grpSpPr>
        <p:sp>
          <p:nvSpPr>
            <p:cNvPr id="7862" name="Google Shape;7862;p52"/>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52"/>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52"/>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52"/>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2"/>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7" name="Google Shape;7867;p52"/>
          <p:cNvGrpSpPr/>
          <p:nvPr/>
        </p:nvGrpSpPr>
        <p:grpSpPr>
          <a:xfrm>
            <a:off x="4604184" y="2242989"/>
            <a:ext cx="452798" cy="450507"/>
            <a:chOff x="-18645175" y="3708500"/>
            <a:chExt cx="306400" cy="304850"/>
          </a:xfrm>
        </p:grpSpPr>
        <p:sp>
          <p:nvSpPr>
            <p:cNvPr id="7868" name="Google Shape;7868;p52"/>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2"/>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52"/>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52"/>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2"/>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52"/>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52"/>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5" name="Google Shape;7875;p52"/>
          <p:cNvGrpSpPr/>
          <p:nvPr/>
        </p:nvGrpSpPr>
        <p:grpSpPr>
          <a:xfrm>
            <a:off x="4601857" y="2795630"/>
            <a:ext cx="457453" cy="451763"/>
            <a:chOff x="-18647525" y="4082625"/>
            <a:chExt cx="309550" cy="305700"/>
          </a:xfrm>
        </p:grpSpPr>
        <p:sp>
          <p:nvSpPr>
            <p:cNvPr id="7876" name="Google Shape;7876;p52"/>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52"/>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52"/>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52"/>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0" name="Google Shape;7880;p52"/>
          <p:cNvGrpSpPr/>
          <p:nvPr/>
        </p:nvGrpSpPr>
        <p:grpSpPr>
          <a:xfrm>
            <a:off x="7412241" y="1689592"/>
            <a:ext cx="395755" cy="449288"/>
            <a:chOff x="-16775350" y="3309200"/>
            <a:chExt cx="267800" cy="304025"/>
          </a:xfrm>
        </p:grpSpPr>
        <p:sp>
          <p:nvSpPr>
            <p:cNvPr id="7881" name="Google Shape;7881;p52"/>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52"/>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52"/>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52"/>
          <p:cNvGrpSpPr/>
          <p:nvPr/>
        </p:nvGrpSpPr>
        <p:grpSpPr>
          <a:xfrm>
            <a:off x="7412241" y="2241827"/>
            <a:ext cx="395755" cy="452835"/>
            <a:chOff x="-16775350" y="3683300"/>
            <a:chExt cx="267800" cy="306425"/>
          </a:xfrm>
        </p:grpSpPr>
        <p:sp>
          <p:nvSpPr>
            <p:cNvPr id="7885" name="Google Shape;7885;p52"/>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52"/>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52"/>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52"/>
          <p:cNvGrpSpPr/>
          <p:nvPr/>
        </p:nvGrpSpPr>
        <p:grpSpPr>
          <a:xfrm>
            <a:off x="7384292" y="2796870"/>
            <a:ext cx="451653" cy="449288"/>
            <a:chOff x="-16794250" y="4058225"/>
            <a:chExt cx="305625" cy="304025"/>
          </a:xfrm>
        </p:grpSpPr>
        <p:sp>
          <p:nvSpPr>
            <p:cNvPr id="7889" name="Google Shape;7889;p52"/>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52"/>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52"/>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52"/>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52"/>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52"/>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52"/>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52"/>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52"/>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8" name="Google Shape;7898;p52"/>
          <p:cNvSpPr/>
          <p:nvPr/>
        </p:nvSpPr>
        <p:spPr>
          <a:xfrm>
            <a:off x="7962960"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9" name="Google Shape;7899;p52"/>
          <p:cNvGrpSpPr/>
          <p:nvPr/>
        </p:nvGrpSpPr>
        <p:grpSpPr>
          <a:xfrm>
            <a:off x="2385709" y="1689573"/>
            <a:ext cx="457453" cy="449325"/>
            <a:chOff x="-20199150" y="3317850"/>
            <a:chExt cx="309550" cy="304050"/>
          </a:xfrm>
        </p:grpSpPr>
        <p:sp>
          <p:nvSpPr>
            <p:cNvPr id="7900" name="Google Shape;7900;p52"/>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52"/>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52"/>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52"/>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52"/>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52"/>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52"/>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7" name="Google Shape;7907;p52"/>
          <p:cNvGrpSpPr/>
          <p:nvPr/>
        </p:nvGrpSpPr>
        <p:grpSpPr>
          <a:xfrm>
            <a:off x="2388036" y="2242861"/>
            <a:ext cx="452798" cy="450766"/>
            <a:chOff x="-20199150" y="3693150"/>
            <a:chExt cx="306400" cy="305025"/>
          </a:xfrm>
        </p:grpSpPr>
        <p:sp>
          <p:nvSpPr>
            <p:cNvPr id="7908" name="Google Shape;7908;p52"/>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52"/>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52"/>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52"/>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52"/>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52"/>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4" name="Google Shape;7914;p52"/>
          <p:cNvGrpSpPr/>
          <p:nvPr/>
        </p:nvGrpSpPr>
        <p:grpSpPr>
          <a:xfrm>
            <a:off x="2388609" y="2795687"/>
            <a:ext cx="451653" cy="451653"/>
            <a:chOff x="-20197575" y="4066875"/>
            <a:chExt cx="305625" cy="305625"/>
          </a:xfrm>
        </p:grpSpPr>
        <p:sp>
          <p:nvSpPr>
            <p:cNvPr id="7915" name="Google Shape;7915;p52"/>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52"/>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52"/>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52"/>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52"/>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52"/>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52"/>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52"/>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3" name="Google Shape;7923;p52"/>
          <p:cNvGrpSpPr/>
          <p:nvPr/>
        </p:nvGrpSpPr>
        <p:grpSpPr>
          <a:xfrm>
            <a:off x="5170827" y="1687520"/>
            <a:ext cx="449325" cy="453426"/>
            <a:chOff x="-18271050" y="3333200"/>
            <a:chExt cx="304050" cy="306825"/>
          </a:xfrm>
        </p:grpSpPr>
        <p:sp>
          <p:nvSpPr>
            <p:cNvPr id="7924" name="Google Shape;7924;p52"/>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52"/>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52"/>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52"/>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52"/>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9" name="Google Shape;7929;p52"/>
          <p:cNvGrpSpPr/>
          <p:nvPr/>
        </p:nvGrpSpPr>
        <p:grpSpPr>
          <a:xfrm>
            <a:off x="5171399" y="2244171"/>
            <a:ext cx="448180" cy="448143"/>
            <a:chOff x="-18270275" y="3710875"/>
            <a:chExt cx="303275" cy="303250"/>
          </a:xfrm>
        </p:grpSpPr>
        <p:sp>
          <p:nvSpPr>
            <p:cNvPr id="7930" name="Google Shape;7930;p52"/>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52"/>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2"/>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52"/>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52"/>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52"/>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6" name="Google Shape;7936;p52"/>
          <p:cNvGrpSpPr/>
          <p:nvPr/>
        </p:nvGrpSpPr>
        <p:grpSpPr>
          <a:xfrm>
            <a:off x="5224951" y="2797422"/>
            <a:ext cx="341076" cy="448180"/>
            <a:chOff x="-18234025" y="4084200"/>
            <a:chExt cx="230800" cy="303275"/>
          </a:xfrm>
        </p:grpSpPr>
        <p:sp>
          <p:nvSpPr>
            <p:cNvPr id="7937" name="Google Shape;7937;p52"/>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52"/>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52"/>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0" name="Google Shape;7940;p52"/>
          <p:cNvGrpSpPr/>
          <p:nvPr/>
        </p:nvGrpSpPr>
        <p:grpSpPr>
          <a:xfrm>
            <a:off x="2337506" y="3341641"/>
            <a:ext cx="449325" cy="450470"/>
            <a:chOff x="-16419350" y="3308400"/>
            <a:chExt cx="304050" cy="304825"/>
          </a:xfrm>
        </p:grpSpPr>
        <p:sp>
          <p:nvSpPr>
            <p:cNvPr id="7941" name="Google Shape;7941;p52"/>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52"/>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52"/>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2"/>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52"/>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52"/>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52"/>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52"/>
          <p:cNvGrpSpPr/>
          <p:nvPr/>
        </p:nvGrpSpPr>
        <p:grpSpPr>
          <a:xfrm>
            <a:off x="4609062" y="3340423"/>
            <a:ext cx="395755" cy="452872"/>
            <a:chOff x="-16401225" y="3683275"/>
            <a:chExt cx="267800" cy="306450"/>
          </a:xfrm>
        </p:grpSpPr>
        <p:sp>
          <p:nvSpPr>
            <p:cNvPr id="7949" name="Google Shape;7949;p52"/>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52"/>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52"/>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52"/>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52"/>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52"/>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52"/>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6" name="Google Shape;7956;p52"/>
          <p:cNvGrpSpPr/>
          <p:nvPr/>
        </p:nvGrpSpPr>
        <p:grpSpPr>
          <a:xfrm>
            <a:off x="7974511" y="2797062"/>
            <a:ext cx="450470" cy="448180"/>
            <a:chOff x="-16419350" y="4058200"/>
            <a:chExt cx="304825" cy="303275"/>
          </a:xfrm>
        </p:grpSpPr>
        <p:sp>
          <p:nvSpPr>
            <p:cNvPr id="7957" name="Google Shape;7957;p52"/>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52"/>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52"/>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52"/>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52"/>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52"/>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52"/>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4" name="Google Shape;7964;p52"/>
          <p:cNvGrpSpPr/>
          <p:nvPr/>
        </p:nvGrpSpPr>
        <p:grpSpPr>
          <a:xfrm>
            <a:off x="4001398" y="3343080"/>
            <a:ext cx="450507" cy="447589"/>
            <a:chOff x="-15296200" y="3326900"/>
            <a:chExt cx="304850" cy="302875"/>
          </a:xfrm>
        </p:grpSpPr>
        <p:sp>
          <p:nvSpPr>
            <p:cNvPr id="7965" name="Google Shape;7965;p52"/>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52"/>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52"/>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2"/>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52"/>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52"/>
          <p:cNvGrpSpPr/>
          <p:nvPr/>
        </p:nvGrpSpPr>
        <p:grpSpPr>
          <a:xfrm>
            <a:off x="2917051" y="1706881"/>
            <a:ext cx="486566" cy="414708"/>
            <a:chOff x="-19835275" y="3330250"/>
            <a:chExt cx="329250" cy="280625"/>
          </a:xfrm>
        </p:grpSpPr>
        <p:sp>
          <p:nvSpPr>
            <p:cNvPr id="7971" name="Google Shape;7971;p52"/>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52"/>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52"/>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4" name="Google Shape;7974;p52"/>
          <p:cNvGrpSpPr/>
          <p:nvPr/>
        </p:nvGrpSpPr>
        <p:grpSpPr>
          <a:xfrm>
            <a:off x="2935080" y="2243470"/>
            <a:ext cx="450507" cy="449547"/>
            <a:chOff x="-19822675" y="3692750"/>
            <a:chExt cx="304850" cy="304200"/>
          </a:xfrm>
        </p:grpSpPr>
        <p:sp>
          <p:nvSpPr>
            <p:cNvPr id="7975" name="Google Shape;7975;p52"/>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52"/>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52"/>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2"/>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52"/>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0" name="Google Shape;7980;p52"/>
          <p:cNvGrpSpPr/>
          <p:nvPr/>
        </p:nvGrpSpPr>
        <p:grpSpPr>
          <a:xfrm>
            <a:off x="2935672" y="2796278"/>
            <a:ext cx="449325" cy="450470"/>
            <a:chOff x="-19822675" y="4066875"/>
            <a:chExt cx="304050" cy="304825"/>
          </a:xfrm>
        </p:grpSpPr>
        <p:sp>
          <p:nvSpPr>
            <p:cNvPr id="7981" name="Google Shape;7981;p52"/>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52"/>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52"/>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52"/>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52"/>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2"/>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52"/>
          <p:cNvGrpSpPr/>
          <p:nvPr/>
        </p:nvGrpSpPr>
        <p:grpSpPr>
          <a:xfrm>
            <a:off x="5744740" y="1689571"/>
            <a:ext cx="399302" cy="449325"/>
            <a:chOff x="-17878825" y="3334400"/>
            <a:chExt cx="270200" cy="304050"/>
          </a:xfrm>
        </p:grpSpPr>
        <p:sp>
          <p:nvSpPr>
            <p:cNvPr id="7988" name="Google Shape;7988;p52"/>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52"/>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52"/>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52"/>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52"/>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52"/>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52"/>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5" name="Google Shape;7995;p52"/>
          <p:cNvGrpSpPr/>
          <p:nvPr/>
        </p:nvGrpSpPr>
        <p:grpSpPr>
          <a:xfrm>
            <a:off x="5718565" y="2242416"/>
            <a:ext cx="451653" cy="451653"/>
            <a:chOff x="-17896150" y="3709300"/>
            <a:chExt cx="305625" cy="305625"/>
          </a:xfrm>
        </p:grpSpPr>
        <p:sp>
          <p:nvSpPr>
            <p:cNvPr id="7996" name="Google Shape;7996;p52"/>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52"/>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52"/>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2"/>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52"/>
          <p:cNvGrpSpPr/>
          <p:nvPr/>
        </p:nvGrpSpPr>
        <p:grpSpPr>
          <a:xfrm>
            <a:off x="5746495" y="2795686"/>
            <a:ext cx="395792" cy="451653"/>
            <a:chOff x="-17878025" y="4082625"/>
            <a:chExt cx="267825" cy="305625"/>
          </a:xfrm>
        </p:grpSpPr>
        <p:sp>
          <p:nvSpPr>
            <p:cNvPr id="8001" name="Google Shape;8001;p52"/>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52"/>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52"/>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52"/>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52"/>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52"/>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52"/>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8" name="Google Shape;8008;p52"/>
          <p:cNvGrpSpPr/>
          <p:nvPr/>
        </p:nvGrpSpPr>
        <p:grpSpPr>
          <a:xfrm>
            <a:off x="2890388" y="3355015"/>
            <a:ext cx="450507" cy="423722"/>
            <a:chOff x="-16044450" y="3317850"/>
            <a:chExt cx="304850" cy="286725"/>
          </a:xfrm>
        </p:grpSpPr>
        <p:sp>
          <p:nvSpPr>
            <p:cNvPr id="8009" name="Google Shape;8009;p52"/>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52"/>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52"/>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52"/>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3" name="Google Shape;8013;p52"/>
          <p:cNvSpPr/>
          <p:nvPr/>
        </p:nvSpPr>
        <p:spPr>
          <a:xfrm>
            <a:off x="5135108"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4" name="Google Shape;8014;p52"/>
          <p:cNvGrpSpPr/>
          <p:nvPr/>
        </p:nvGrpSpPr>
        <p:grpSpPr>
          <a:xfrm>
            <a:off x="8012905" y="2243724"/>
            <a:ext cx="373662" cy="449030"/>
            <a:chOff x="-16018450" y="4058400"/>
            <a:chExt cx="252850" cy="303850"/>
          </a:xfrm>
        </p:grpSpPr>
        <p:sp>
          <p:nvSpPr>
            <p:cNvPr id="8015" name="Google Shape;8015;p52"/>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52"/>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52"/>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52"/>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9" name="Google Shape;8019;p52"/>
          <p:cNvSpPr/>
          <p:nvPr/>
        </p:nvSpPr>
        <p:spPr>
          <a:xfrm>
            <a:off x="6245621"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52"/>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024" name="Shape 8024"/>
        <p:cNvGrpSpPr/>
        <p:nvPr/>
      </p:nvGrpSpPr>
      <p:grpSpPr>
        <a:xfrm>
          <a:off x="0" y="0"/>
          <a:ext cx="0" cy="0"/>
          <a:chOff x="0" y="0"/>
          <a:chExt cx="0" cy="0"/>
        </a:xfrm>
      </p:grpSpPr>
      <p:grpSp>
        <p:nvGrpSpPr>
          <p:cNvPr id="8025" name="Google Shape;8025;p53"/>
          <p:cNvGrpSpPr/>
          <p:nvPr/>
        </p:nvGrpSpPr>
        <p:grpSpPr>
          <a:xfrm>
            <a:off x="829817" y="1689241"/>
            <a:ext cx="442337" cy="419623"/>
            <a:chOff x="-6696925" y="3272575"/>
            <a:chExt cx="307200" cy="291425"/>
          </a:xfrm>
        </p:grpSpPr>
        <p:sp>
          <p:nvSpPr>
            <p:cNvPr id="8026" name="Google Shape;8026;p53"/>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53"/>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8" name="Google Shape;8028;p53"/>
          <p:cNvGrpSpPr/>
          <p:nvPr/>
        </p:nvGrpSpPr>
        <p:grpSpPr>
          <a:xfrm>
            <a:off x="829799" y="2204636"/>
            <a:ext cx="442373" cy="420775"/>
            <a:chOff x="-6690625" y="3631325"/>
            <a:chExt cx="307225" cy="292225"/>
          </a:xfrm>
        </p:grpSpPr>
        <p:sp>
          <p:nvSpPr>
            <p:cNvPr id="8029" name="Google Shape;8029;p53"/>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53"/>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53"/>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53"/>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53"/>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53"/>
          <p:cNvGrpSpPr/>
          <p:nvPr/>
        </p:nvGrpSpPr>
        <p:grpSpPr>
          <a:xfrm>
            <a:off x="851921" y="2756972"/>
            <a:ext cx="421927" cy="419371"/>
            <a:chOff x="-6689825" y="3992050"/>
            <a:chExt cx="293025" cy="291250"/>
          </a:xfrm>
        </p:grpSpPr>
        <p:sp>
          <p:nvSpPr>
            <p:cNvPr id="8035" name="Google Shape;8035;p53"/>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53"/>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53"/>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53"/>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53"/>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53"/>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53"/>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53"/>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53"/>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53"/>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53"/>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3"/>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47" name="Google Shape;8047;p53"/>
          <p:cNvSpPr/>
          <p:nvPr/>
        </p:nvSpPr>
        <p:spPr>
          <a:xfrm>
            <a:off x="3529770"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8" name="Google Shape;8048;p53"/>
          <p:cNvGrpSpPr/>
          <p:nvPr/>
        </p:nvGrpSpPr>
        <p:grpSpPr>
          <a:xfrm>
            <a:off x="3535232" y="2205192"/>
            <a:ext cx="423043" cy="419659"/>
            <a:chOff x="-4837325" y="3612425"/>
            <a:chExt cx="293800" cy="291450"/>
          </a:xfrm>
        </p:grpSpPr>
        <p:sp>
          <p:nvSpPr>
            <p:cNvPr id="8049" name="Google Shape;8049;p53"/>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53"/>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53"/>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2" name="Google Shape;8052;p53"/>
          <p:cNvGrpSpPr/>
          <p:nvPr/>
        </p:nvGrpSpPr>
        <p:grpSpPr>
          <a:xfrm>
            <a:off x="3548265" y="2756826"/>
            <a:ext cx="420775" cy="419659"/>
            <a:chOff x="-4837325" y="3971575"/>
            <a:chExt cx="292225" cy="291450"/>
          </a:xfrm>
        </p:grpSpPr>
        <p:sp>
          <p:nvSpPr>
            <p:cNvPr id="8053" name="Google Shape;8053;p53"/>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53"/>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53"/>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53"/>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53"/>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53"/>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9" name="Google Shape;8059;p53"/>
          <p:cNvGrpSpPr/>
          <p:nvPr/>
        </p:nvGrpSpPr>
        <p:grpSpPr>
          <a:xfrm>
            <a:off x="6240279" y="1714185"/>
            <a:ext cx="430998" cy="369730"/>
            <a:chOff x="-3037625" y="3254850"/>
            <a:chExt cx="299325" cy="256775"/>
          </a:xfrm>
        </p:grpSpPr>
        <p:sp>
          <p:nvSpPr>
            <p:cNvPr id="8060" name="Google Shape;8060;p53"/>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53"/>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53"/>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53"/>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4" name="Google Shape;8064;p53"/>
          <p:cNvGrpSpPr/>
          <p:nvPr/>
        </p:nvGrpSpPr>
        <p:grpSpPr>
          <a:xfrm>
            <a:off x="6244239" y="2204615"/>
            <a:ext cx="423079" cy="420811"/>
            <a:chOff x="-3031325" y="3597450"/>
            <a:chExt cx="293825" cy="292250"/>
          </a:xfrm>
        </p:grpSpPr>
        <p:sp>
          <p:nvSpPr>
            <p:cNvPr id="8065" name="Google Shape;8065;p53"/>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53"/>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53"/>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53"/>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53"/>
          <p:cNvGrpSpPr/>
          <p:nvPr/>
        </p:nvGrpSpPr>
        <p:grpSpPr>
          <a:xfrm>
            <a:off x="6256714" y="2781214"/>
            <a:ext cx="421927" cy="370882"/>
            <a:chOff x="-3030525" y="3973150"/>
            <a:chExt cx="293025" cy="257575"/>
          </a:xfrm>
        </p:grpSpPr>
        <p:sp>
          <p:nvSpPr>
            <p:cNvPr id="8070" name="Google Shape;8070;p53"/>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53"/>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2" name="Google Shape;8072;p53"/>
          <p:cNvGrpSpPr/>
          <p:nvPr/>
        </p:nvGrpSpPr>
        <p:grpSpPr>
          <a:xfrm>
            <a:off x="1358307" y="3369426"/>
            <a:ext cx="421927" cy="297195"/>
            <a:chOff x="-1199300" y="3279250"/>
            <a:chExt cx="293025" cy="206400"/>
          </a:xfrm>
        </p:grpSpPr>
        <p:sp>
          <p:nvSpPr>
            <p:cNvPr id="8073" name="Google Shape;8073;p53"/>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53"/>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53"/>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53"/>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53"/>
          <p:cNvGrpSpPr/>
          <p:nvPr/>
        </p:nvGrpSpPr>
        <p:grpSpPr>
          <a:xfrm>
            <a:off x="1365393" y="1688773"/>
            <a:ext cx="444605" cy="420559"/>
            <a:chOff x="-6338550" y="3272950"/>
            <a:chExt cx="308775" cy="292075"/>
          </a:xfrm>
        </p:grpSpPr>
        <p:sp>
          <p:nvSpPr>
            <p:cNvPr id="8078" name="Google Shape;8078;p53"/>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3"/>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3"/>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1" name="Google Shape;8081;p53"/>
          <p:cNvGrpSpPr/>
          <p:nvPr/>
        </p:nvGrpSpPr>
        <p:grpSpPr>
          <a:xfrm>
            <a:off x="1376732" y="2205194"/>
            <a:ext cx="421927" cy="419659"/>
            <a:chOff x="-6329100" y="3632100"/>
            <a:chExt cx="293025" cy="291450"/>
          </a:xfrm>
        </p:grpSpPr>
        <p:sp>
          <p:nvSpPr>
            <p:cNvPr id="8082" name="Google Shape;8082;p53"/>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53"/>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53"/>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53"/>
          <p:cNvGrpSpPr/>
          <p:nvPr/>
        </p:nvGrpSpPr>
        <p:grpSpPr>
          <a:xfrm>
            <a:off x="1389783" y="2756828"/>
            <a:ext cx="419623" cy="419659"/>
            <a:chOff x="-6329875" y="3992050"/>
            <a:chExt cx="291425" cy="291450"/>
          </a:xfrm>
        </p:grpSpPr>
        <p:sp>
          <p:nvSpPr>
            <p:cNvPr id="8086" name="Google Shape;8086;p53"/>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53"/>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53"/>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53"/>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53"/>
          <p:cNvGrpSpPr/>
          <p:nvPr/>
        </p:nvGrpSpPr>
        <p:grpSpPr>
          <a:xfrm>
            <a:off x="4075920" y="1687530"/>
            <a:ext cx="423079" cy="423043"/>
            <a:chOff x="-4478975" y="3251700"/>
            <a:chExt cx="293825" cy="293800"/>
          </a:xfrm>
        </p:grpSpPr>
        <p:sp>
          <p:nvSpPr>
            <p:cNvPr id="8091" name="Google Shape;8091;p53"/>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53"/>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53"/>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53"/>
          <p:cNvGrpSpPr/>
          <p:nvPr/>
        </p:nvGrpSpPr>
        <p:grpSpPr>
          <a:xfrm>
            <a:off x="4075920" y="2205192"/>
            <a:ext cx="423079" cy="419659"/>
            <a:chOff x="-4475825" y="3612425"/>
            <a:chExt cx="293825" cy="291450"/>
          </a:xfrm>
        </p:grpSpPr>
        <p:sp>
          <p:nvSpPr>
            <p:cNvPr id="8095" name="Google Shape;8095;p53"/>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53"/>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53"/>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8" name="Google Shape;8098;p53"/>
          <p:cNvGrpSpPr/>
          <p:nvPr/>
        </p:nvGrpSpPr>
        <p:grpSpPr>
          <a:xfrm>
            <a:off x="4084992" y="2756844"/>
            <a:ext cx="428730" cy="419623"/>
            <a:chOff x="-4480550" y="3970800"/>
            <a:chExt cx="297750" cy="291425"/>
          </a:xfrm>
        </p:grpSpPr>
        <p:sp>
          <p:nvSpPr>
            <p:cNvPr id="8099" name="Google Shape;8099;p53"/>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53"/>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53"/>
          <p:cNvGrpSpPr/>
          <p:nvPr/>
        </p:nvGrpSpPr>
        <p:grpSpPr>
          <a:xfrm>
            <a:off x="6788826" y="1689221"/>
            <a:ext cx="415123" cy="419659"/>
            <a:chOff x="-2668225" y="3239075"/>
            <a:chExt cx="288300" cy="291450"/>
          </a:xfrm>
        </p:grpSpPr>
        <p:sp>
          <p:nvSpPr>
            <p:cNvPr id="8102" name="Google Shape;8102;p53"/>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53"/>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53"/>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53"/>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53"/>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7" name="Google Shape;8107;p53"/>
          <p:cNvGrpSpPr/>
          <p:nvPr/>
        </p:nvGrpSpPr>
        <p:grpSpPr>
          <a:xfrm>
            <a:off x="6785982" y="2205191"/>
            <a:ext cx="420811" cy="419659"/>
            <a:chOff x="-2671375" y="3597450"/>
            <a:chExt cx="292250" cy="291450"/>
          </a:xfrm>
        </p:grpSpPr>
        <p:sp>
          <p:nvSpPr>
            <p:cNvPr id="8108" name="Google Shape;8108;p53"/>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53"/>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53"/>
          <p:cNvGrpSpPr/>
          <p:nvPr/>
        </p:nvGrpSpPr>
        <p:grpSpPr>
          <a:xfrm>
            <a:off x="6796765" y="2755691"/>
            <a:ext cx="423043" cy="421927"/>
            <a:chOff x="-2670575" y="3956600"/>
            <a:chExt cx="293800" cy="293025"/>
          </a:xfrm>
        </p:grpSpPr>
        <p:sp>
          <p:nvSpPr>
            <p:cNvPr id="8111" name="Google Shape;8111;p53"/>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53"/>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53"/>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53"/>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5" name="Google Shape;8115;p53"/>
          <p:cNvGrpSpPr/>
          <p:nvPr/>
        </p:nvGrpSpPr>
        <p:grpSpPr>
          <a:xfrm>
            <a:off x="3054285" y="3311947"/>
            <a:ext cx="426462" cy="418363"/>
            <a:chOff x="-1183550" y="3586525"/>
            <a:chExt cx="296175" cy="290550"/>
          </a:xfrm>
        </p:grpSpPr>
        <p:sp>
          <p:nvSpPr>
            <p:cNvPr id="8116" name="Google Shape;8116;p53"/>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53"/>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53"/>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53"/>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53"/>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53"/>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53"/>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53"/>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53"/>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5" name="Google Shape;8125;p53"/>
          <p:cNvGrpSpPr/>
          <p:nvPr/>
        </p:nvGrpSpPr>
        <p:grpSpPr>
          <a:xfrm>
            <a:off x="1917896" y="1689799"/>
            <a:ext cx="420811" cy="418507"/>
            <a:chOff x="-5971525" y="3273750"/>
            <a:chExt cx="292250" cy="290650"/>
          </a:xfrm>
        </p:grpSpPr>
        <p:sp>
          <p:nvSpPr>
            <p:cNvPr id="8126" name="Google Shape;8126;p53"/>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53"/>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53"/>
          <p:cNvGrpSpPr/>
          <p:nvPr/>
        </p:nvGrpSpPr>
        <p:grpSpPr>
          <a:xfrm>
            <a:off x="1912226" y="2203826"/>
            <a:ext cx="432150" cy="422395"/>
            <a:chOff x="-5974675" y="3632100"/>
            <a:chExt cx="300125" cy="293350"/>
          </a:xfrm>
        </p:grpSpPr>
        <p:sp>
          <p:nvSpPr>
            <p:cNvPr id="8129" name="Google Shape;8129;p53"/>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53"/>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53"/>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2" name="Google Shape;8132;p53"/>
          <p:cNvGrpSpPr/>
          <p:nvPr/>
        </p:nvGrpSpPr>
        <p:grpSpPr>
          <a:xfrm>
            <a:off x="1942267" y="2755694"/>
            <a:ext cx="395865" cy="421927"/>
            <a:chOff x="-5971525" y="3990475"/>
            <a:chExt cx="274925" cy="293025"/>
          </a:xfrm>
        </p:grpSpPr>
        <p:sp>
          <p:nvSpPr>
            <p:cNvPr id="8133" name="Google Shape;8133;p53"/>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53"/>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53"/>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53"/>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53"/>
          <p:cNvGrpSpPr/>
          <p:nvPr/>
        </p:nvGrpSpPr>
        <p:grpSpPr>
          <a:xfrm>
            <a:off x="4615473" y="1689798"/>
            <a:ext cx="420775" cy="418507"/>
            <a:chOff x="-4118225" y="3253275"/>
            <a:chExt cx="292225" cy="290650"/>
          </a:xfrm>
        </p:grpSpPr>
        <p:sp>
          <p:nvSpPr>
            <p:cNvPr id="8138" name="Google Shape;8138;p53"/>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53"/>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0" name="Google Shape;8140;p53"/>
          <p:cNvGrpSpPr/>
          <p:nvPr/>
        </p:nvGrpSpPr>
        <p:grpSpPr>
          <a:xfrm>
            <a:off x="4665924" y="2204922"/>
            <a:ext cx="319874" cy="420199"/>
            <a:chOff x="-4082800" y="3612425"/>
            <a:chExt cx="222150" cy="291825"/>
          </a:xfrm>
        </p:grpSpPr>
        <p:sp>
          <p:nvSpPr>
            <p:cNvPr id="8141" name="Google Shape;8141;p53"/>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53"/>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53"/>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4" name="Google Shape;8144;p53"/>
          <p:cNvGrpSpPr/>
          <p:nvPr/>
        </p:nvGrpSpPr>
        <p:grpSpPr>
          <a:xfrm>
            <a:off x="4627372" y="2769876"/>
            <a:ext cx="420775" cy="393561"/>
            <a:chOff x="-4118225" y="3990475"/>
            <a:chExt cx="292225" cy="273325"/>
          </a:xfrm>
        </p:grpSpPr>
        <p:sp>
          <p:nvSpPr>
            <p:cNvPr id="8145" name="Google Shape;8145;p53"/>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53"/>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53"/>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53"/>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53"/>
          <p:cNvGrpSpPr/>
          <p:nvPr/>
        </p:nvGrpSpPr>
        <p:grpSpPr>
          <a:xfrm>
            <a:off x="7338026" y="1688087"/>
            <a:ext cx="394713" cy="421927"/>
            <a:chOff x="-2312225" y="3238300"/>
            <a:chExt cx="274125" cy="293025"/>
          </a:xfrm>
        </p:grpSpPr>
        <p:sp>
          <p:nvSpPr>
            <p:cNvPr id="8150" name="Google Shape;8150;p53"/>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3"/>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2" name="Google Shape;8152;p53"/>
          <p:cNvGrpSpPr/>
          <p:nvPr/>
        </p:nvGrpSpPr>
        <p:grpSpPr>
          <a:xfrm>
            <a:off x="7335742" y="2756825"/>
            <a:ext cx="423079" cy="419659"/>
            <a:chOff x="-2310650" y="3958175"/>
            <a:chExt cx="293825" cy="291450"/>
          </a:xfrm>
        </p:grpSpPr>
        <p:sp>
          <p:nvSpPr>
            <p:cNvPr id="8153" name="Google Shape;8153;p53"/>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53"/>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53"/>
          <p:cNvGrpSpPr/>
          <p:nvPr/>
        </p:nvGrpSpPr>
        <p:grpSpPr>
          <a:xfrm>
            <a:off x="4702603" y="3308459"/>
            <a:ext cx="424159" cy="419659"/>
            <a:chOff x="-1182750" y="3962900"/>
            <a:chExt cx="294575" cy="291450"/>
          </a:xfrm>
        </p:grpSpPr>
        <p:sp>
          <p:nvSpPr>
            <p:cNvPr id="8156" name="Google Shape;8156;p53"/>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53"/>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53"/>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53"/>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53"/>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53"/>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53"/>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53"/>
          <p:cNvGrpSpPr/>
          <p:nvPr/>
        </p:nvGrpSpPr>
        <p:grpSpPr>
          <a:xfrm>
            <a:off x="2455739" y="1689223"/>
            <a:ext cx="424195" cy="419659"/>
            <a:chOff x="-5611575" y="3272950"/>
            <a:chExt cx="294600" cy="291450"/>
          </a:xfrm>
        </p:grpSpPr>
        <p:sp>
          <p:nvSpPr>
            <p:cNvPr id="8164" name="Google Shape;8164;p53"/>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53"/>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53"/>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53"/>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53"/>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53"/>
          <p:cNvGrpSpPr/>
          <p:nvPr/>
        </p:nvGrpSpPr>
        <p:grpSpPr>
          <a:xfrm>
            <a:off x="2455739" y="2205770"/>
            <a:ext cx="424195" cy="418507"/>
            <a:chOff x="-5613150" y="3632900"/>
            <a:chExt cx="294600" cy="290650"/>
          </a:xfrm>
        </p:grpSpPr>
        <p:sp>
          <p:nvSpPr>
            <p:cNvPr id="8170" name="Google Shape;8170;p53"/>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53"/>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2" name="Google Shape;8172;p53"/>
          <p:cNvGrpSpPr/>
          <p:nvPr/>
        </p:nvGrpSpPr>
        <p:grpSpPr>
          <a:xfrm>
            <a:off x="7324977" y="2153586"/>
            <a:ext cx="420811" cy="522864"/>
            <a:chOff x="-2310650" y="3525775"/>
            <a:chExt cx="292250" cy="363125"/>
          </a:xfrm>
        </p:grpSpPr>
        <p:sp>
          <p:nvSpPr>
            <p:cNvPr id="8173" name="Google Shape;8173;p53"/>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53"/>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53"/>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53"/>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7" name="Google Shape;8177;p53"/>
          <p:cNvGrpSpPr/>
          <p:nvPr/>
        </p:nvGrpSpPr>
        <p:grpSpPr>
          <a:xfrm>
            <a:off x="2467638" y="2756270"/>
            <a:ext cx="424195" cy="420775"/>
            <a:chOff x="-5613150" y="3991275"/>
            <a:chExt cx="294600" cy="292225"/>
          </a:xfrm>
        </p:grpSpPr>
        <p:sp>
          <p:nvSpPr>
            <p:cNvPr id="8178" name="Google Shape;8178;p53"/>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53"/>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53"/>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53"/>
            <p:cNvSpPr/>
            <p:nvPr/>
          </p:nvSpPr>
          <p:spPr>
            <a:xfrm>
              <a:off x="-5487925" y="4077125"/>
              <a:ext cx="43350" cy="54375"/>
            </a:xfrm>
            <a:custGeom>
              <a:rect b="b" l="l" r="r" t="t"/>
              <a:pathLst>
                <a:path extrusionOk="0" h="2175" w="1734">
                  <a:moveTo>
                    <a:pt x="1" y="0"/>
                  </a:moveTo>
                  <a:lnTo>
                    <a:pt x="852" y="2174"/>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53"/>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53"/>
            <p:cNvSpPr/>
            <p:nvPr/>
          </p:nvSpPr>
          <p:spPr>
            <a:xfrm>
              <a:off x="-5531225" y="4077125"/>
              <a:ext cx="41750" cy="40975"/>
            </a:xfrm>
            <a:custGeom>
              <a:rect b="b" l="l" r="r" t="t"/>
              <a:pathLst>
                <a:path extrusionOk="0" h="1639" w="1670">
                  <a:moveTo>
                    <a:pt x="0" y="0"/>
                  </a:moveTo>
                  <a:lnTo>
                    <a:pt x="1670" y="1638"/>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53"/>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53"/>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53"/>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7" name="Google Shape;8187;p53"/>
          <p:cNvGrpSpPr/>
          <p:nvPr/>
        </p:nvGrpSpPr>
        <p:grpSpPr>
          <a:xfrm>
            <a:off x="5139126" y="1689438"/>
            <a:ext cx="434634" cy="419227"/>
            <a:chOff x="-3768700" y="3253275"/>
            <a:chExt cx="301850" cy="291150"/>
          </a:xfrm>
        </p:grpSpPr>
        <p:sp>
          <p:nvSpPr>
            <p:cNvPr id="8188" name="Google Shape;8188;p53"/>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53"/>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53"/>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1" name="Google Shape;8191;p53"/>
          <p:cNvGrpSpPr/>
          <p:nvPr/>
        </p:nvGrpSpPr>
        <p:grpSpPr>
          <a:xfrm>
            <a:off x="5143209" y="2217090"/>
            <a:ext cx="426462" cy="395865"/>
            <a:chOff x="-3808700" y="3628950"/>
            <a:chExt cx="296175" cy="274925"/>
          </a:xfrm>
        </p:grpSpPr>
        <p:sp>
          <p:nvSpPr>
            <p:cNvPr id="8192" name="Google Shape;8192;p53"/>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53"/>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53"/>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53"/>
          <p:cNvGrpSpPr/>
          <p:nvPr/>
        </p:nvGrpSpPr>
        <p:grpSpPr>
          <a:xfrm>
            <a:off x="5208420" y="2756412"/>
            <a:ext cx="419443" cy="420487"/>
            <a:chOff x="-3771675" y="3971775"/>
            <a:chExt cx="291300" cy="292025"/>
          </a:xfrm>
        </p:grpSpPr>
        <p:sp>
          <p:nvSpPr>
            <p:cNvPr id="8196" name="Google Shape;8196;p53"/>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53"/>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53"/>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53"/>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53"/>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1" name="Google Shape;8201;p53"/>
          <p:cNvGrpSpPr/>
          <p:nvPr/>
        </p:nvGrpSpPr>
        <p:grpSpPr>
          <a:xfrm>
            <a:off x="7869864" y="1716461"/>
            <a:ext cx="420271" cy="320774"/>
            <a:chOff x="-1951475" y="3273100"/>
            <a:chExt cx="291875" cy="222775"/>
          </a:xfrm>
        </p:grpSpPr>
        <p:sp>
          <p:nvSpPr>
            <p:cNvPr id="8202" name="Google Shape;8202;p53"/>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53"/>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53"/>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5" name="Google Shape;8205;p53"/>
          <p:cNvGrpSpPr/>
          <p:nvPr/>
        </p:nvGrpSpPr>
        <p:grpSpPr>
          <a:xfrm>
            <a:off x="7867344" y="2205191"/>
            <a:ext cx="425310" cy="419659"/>
            <a:chOff x="-1951475" y="3597450"/>
            <a:chExt cx="295375" cy="291450"/>
          </a:xfrm>
        </p:grpSpPr>
        <p:sp>
          <p:nvSpPr>
            <p:cNvPr id="8206" name="Google Shape;8206;p53"/>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53"/>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53"/>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53"/>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0" name="Google Shape;8210;p53"/>
          <p:cNvGrpSpPr/>
          <p:nvPr/>
        </p:nvGrpSpPr>
        <p:grpSpPr>
          <a:xfrm>
            <a:off x="7869595" y="2756825"/>
            <a:ext cx="444605" cy="419659"/>
            <a:chOff x="-1960150" y="3956600"/>
            <a:chExt cx="308775" cy="291450"/>
          </a:xfrm>
        </p:grpSpPr>
        <p:sp>
          <p:nvSpPr>
            <p:cNvPr id="8211" name="Google Shape;8211;p53"/>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53"/>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3" name="Google Shape;8213;p53"/>
          <p:cNvGrpSpPr/>
          <p:nvPr/>
        </p:nvGrpSpPr>
        <p:grpSpPr>
          <a:xfrm>
            <a:off x="1923633" y="3307636"/>
            <a:ext cx="420775" cy="420775"/>
            <a:chOff x="-804700" y="3226500"/>
            <a:chExt cx="292225" cy="292225"/>
          </a:xfrm>
        </p:grpSpPr>
        <p:sp>
          <p:nvSpPr>
            <p:cNvPr id="8214" name="Google Shape;8214;p53"/>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53"/>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53"/>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53"/>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53"/>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53"/>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53"/>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1" name="Google Shape;8221;p53"/>
          <p:cNvGrpSpPr/>
          <p:nvPr/>
        </p:nvGrpSpPr>
        <p:grpSpPr>
          <a:xfrm>
            <a:off x="3003724" y="1688647"/>
            <a:ext cx="420775" cy="420811"/>
            <a:chOff x="-5251625" y="3272950"/>
            <a:chExt cx="292225" cy="292250"/>
          </a:xfrm>
        </p:grpSpPr>
        <p:sp>
          <p:nvSpPr>
            <p:cNvPr id="8222" name="Google Shape;8222;p53"/>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53"/>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53"/>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5" name="Google Shape;8225;p53"/>
          <p:cNvGrpSpPr/>
          <p:nvPr/>
        </p:nvGrpSpPr>
        <p:grpSpPr>
          <a:xfrm>
            <a:off x="3000322" y="2204348"/>
            <a:ext cx="427578" cy="421351"/>
            <a:chOff x="-5254775" y="3631325"/>
            <a:chExt cx="296950" cy="292625"/>
          </a:xfrm>
        </p:grpSpPr>
        <p:sp>
          <p:nvSpPr>
            <p:cNvPr id="8226" name="Google Shape;8226;p53"/>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53"/>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53"/>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53"/>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53"/>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53"/>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53"/>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3" name="Google Shape;8233;p53"/>
          <p:cNvGrpSpPr/>
          <p:nvPr/>
        </p:nvGrpSpPr>
        <p:grpSpPr>
          <a:xfrm>
            <a:off x="3016181" y="2756270"/>
            <a:ext cx="419659" cy="420775"/>
            <a:chOff x="-5251625" y="3991275"/>
            <a:chExt cx="291450" cy="292225"/>
          </a:xfrm>
        </p:grpSpPr>
        <p:sp>
          <p:nvSpPr>
            <p:cNvPr id="8234" name="Google Shape;8234;p53"/>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53"/>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53"/>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53"/>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53"/>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9" name="Google Shape;8239;p53"/>
          <p:cNvGrpSpPr/>
          <p:nvPr/>
        </p:nvGrpSpPr>
        <p:grpSpPr>
          <a:xfrm>
            <a:off x="5756763" y="1689240"/>
            <a:ext cx="319874" cy="419623"/>
            <a:chOff x="-3365275" y="3253275"/>
            <a:chExt cx="222150" cy="291425"/>
          </a:xfrm>
        </p:grpSpPr>
        <p:sp>
          <p:nvSpPr>
            <p:cNvPr id="8240" name="Google Shape;8240;p53"/>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53"/>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53"/>
          <p:cNvGrpSpPr/>
          <p:nvPr/>
        </p:nvGrpSpPr>
        <p:grpSpPr>
          <a:xfrm>
            <a:off x="5730701" y="2204058"/>
            <a:ext cx="371998" cy="421927"/>
            <a:chOff x="-3383375" y="3611625"/>
            <a:chExt cx="258350" cy="293025"/>
          </a:xfrm>
        </p:grpSpPr>
        <p:sp>
          <p:nvSpPr>
            <p:cNvPr id="8243" name="Google Shape;8243;p53"/>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53"/>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5" name="Google Shape;8245;p53"/>
          <p:cNvGrpSpPr/>
          <p:nvPr/>
        </p:nvGrpSpPr>
        <p:grpSpPr>
          <a:xfrm>
            <a:off x="5793050" y="2756826"/>
            <a:ext cx="271097" cy="419659"/>
            <a:chOff x="-3347950" y="3971575"/>
            <a:chExt cx="188275" cy="291450"/>
          </a:xfrm>
        </p:grpSpPr>
        <p:sp>
          <p:nvSpPr>
            <p:cNvPr id="8246" name="Google Shape;8246;p53"/>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53"/>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53"/>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53"/>
          <p:cNvGrpSpPr/>
          <p:nvPr/>
        </p:nvGrpSpPr>
        <p:grpSpPr>
          <a:xfrm>
            <a:off x="842909" y="3307061"/>
            <a:ext cx="371998" cy="421927"/>
            <a:chOff x="-1575775" y="3238300"/>
            <a:chExt cx="258350" cy="293025"/>
          </a:xfrm>
        </p:grpSpPr>
        <p:sp>
          <p:nvSpPr>
            <p:cNvPr id="8250" name="Google Shape;8250;p53"/>
            <p:cNvSpPr/>
            <p:nvPr/>
          </p:nvSpPr>
          <p:spPr>
            <a:xfrm>
              <a:off x="-1489150" y="3306825"/>
              <a:ext cx="85875" cy="33100"/>
            </a:xfrm>
            <a:custGeom>
              <a:rect b="b" l="l" r="r" t="t"/>
              <a:pathLst>
                <a:path extrusionOk="0" h="1324" w="3435">
                  <a:moveTo>
                    <a:pt x="1" y="0"/>
                  </a:moveTo>
                  <a:lnTo>
                    <a:pt x="1702" y="1324"/>
                  </a:ln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53"/>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53"/>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53"/>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53"/>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5" name="Google Shape;8255;p53"/>
          <p:cNvGrpSpPr/>
          <p:nvPr/>
        </p:nvGrpSpPr>
        <p:grpSpPr>
          <a:xfrm>
            <a:off x="2487807" y="3309051"/>
            <a:ext cx="423079" cy="424159"/>
            <a:chOff x="-1591550" y="3597475"/>
            <a:chExt cx="293825" cy="294575"/>
          </a:xfrm>
        </p:grpSpPr>
        <p:sp>
          <p:nvSpPr>
            <p:cNvPr id="8256" name="Google Shape;8256;p53"/>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53"/>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53"/>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53"/>
          <p:cNvGrpSpPr/>
          <p:nvPr/>
        </p:nvGrpSpPr>
        <p:grpSpPr>
          <a:xfrm>
            <a:off x="4137277" y="3318663"/>
            <a:ext cx="421927" cy="399248"/>
            <a:chOff x="-1592325" y="3957400"/>
            <a:chExt cx="293025" cy="277275"/>
          </a:xfrm>
        </p:grpSpPr>
        <p:sp>
          <p:nvSpPr>
            <p:cNvPr id="8260" name="Google Shape;8260;p53"/>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53"/>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53"/>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53"/>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53"/>
          <p:cNvGrpSpPr/>
          <p:nvPr/>
        </p:nvGrpSpPr>
        <p:grpSpPr>
          <a:xfrm>
            <a:off x="3624147" y="3310744"/>
            <a:ext cx="369730" cy="420775"/>
            <a:chOff x="-778700" y="3612425"/>
            <a:chExt cx="256775" cy="292225"/>
          </a:xfrm>
        </p:grpSpPr>
        <p:sp>
          <p:nvSpPr>
            <p:cNvPr id="8265" name="Google Shape;8265;p53"/>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53"/>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53"/>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53"/>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53"/>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53"/>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1" name="Google Shape;8271;p53"/>
          <p:cNvGrpSpPr/>
          <p:nvPr/>
        </p:nvGrpSpPr>
        <p:grpSpPr>
          <a:xfrm>
            <a:off x="6095649" y="3828305"/>
            <a:ext cx="340731" cy="387641"/>
            <a:chOff x="7728464" y="1561258"/>
            <a:chExt cx="349719" cy="397866"/>
          </a:xfrm>
        </p:grpSpPr>
        <p:sp>
          <p:nvSpPr>
            <p:cNvPr id="8272" name="Google Shape;8272;p53"/>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53"/>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4" name="Google Shape;8274;p53"/>
          <p:cNvGrpSpPr/>
          <p:nvPr/>
        </p:nvGrpSpPr>
        <p:grpSpPr>
          <a:xfrm>
            <a:off x="4018617" y="3828305"/>
            <a:ext cx="387681" cy="387641"/>
            <a:chOff x="5611350" y="1561258"/>
            <a:chExt cx="397907" cy="397866"/>
          </a:xfrm>
        </p:grpSpPr>
        <p:sp>
          <p:nvSpPr>
            <p:cNvPr id="8275" name="Google Shape;8275;p53"/>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53"/>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53"/>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53"/>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9" name="Google Shape;8279;p53"/>
          <p:cNvGrpSpPr/>
          <p:nvPr/>
        </p:nvGrpSpPr>
        <p:grpSpPr>
          <a:xfrm>
            <a:off x="4537903" y="3925571"/>
            <a:ext cx="387610" cy="193109"/>
            <a:chOff x="6140660" y="1661097"/>
            <a:chExt cx="397835" cy="198202"/>
          </a:xfrm>
        </p:grpSpPr>
        <p:sp>
          <p:nvSpPr>
            <p:cNvPr id="8280" name="Google Shape;8280;p53"/>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53"/>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53"/>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53"/>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53"/>
          <p:cNvGrpSpPr/>
          <p:nvPr/>
        </p:nvGrpSpPr>
        <p:grpSpPr>
          <a:xfrm>
            <a:off x="5057118" y="3828305"/>
            <a:ext cx="387681" cy="387641"/>
            <a:chOff x="6669907" y="1561258"/>
            <a:chExt cx="397907" cy="397866"/>
          </a:xfrm>
        </p:grpSpPr>
        <p:sp>
          <p:nvSpPr>
            <p:cNvPr id="8285" name="Google Shape;8285;p53"/>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53"/>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53"/>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53"/>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53"/>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53"/>
          <p:cNvGrpSpPr/>
          <p:nvPr/>
        </p:nvGrpSpPr>
        <p:grpSpPr>
          <a:xfrm>
            <a:off x="1942348" y="3885842"/>
            <a:ext cx="387681" cy="272572"/>
            <a:chOff x="3386036" y="1746339"/>
            <a:chExt cx="397907" cy="279762"/>
          </a:xfrm>
        </p:grpSpPr>
        <p:sp>
          <p:nvSpPr>
            <p:cNvPr id="8291" name="Google Shape;8291;p53"/>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53"/>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3" name="Google Shape;8293;p53"/>
          <p:cNvGrpSpPr/>
          <p:nvPr/>
        </p:nvGrpSpPr>
        <p:grpSpPr>
          <a:xfrm>
            <a:off x="2980045" y="3828288"/>
            <a:ext cx="387681" cy="387681"/>
            <a:chOff x="4417380" y="1687279"/>
            <a:chExt cx="397907" cy="397907"/>
          </a:xfrm>
        </p:grpSpPr>
        <p:sp>
          <p:nvSpPr>
            <p:cNvPr id="8294" name="Google Shape;8294;p53"/>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53"/>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6" name="Google Shape;8296;p53"/>
          <p:cNvGrpSpPr/>
          <p:nvPr/>
        </p:nvGrpSpPr>
        <p:grpSpPr>
          <a:xfrm>
            <a:off x="7926526" y="3308537"/>
            <a:ext cx="387661" cy="387661"/>
            <a:chOff x="2869999" y="1687279"/>
            <a:chExt cx="397887" cy="397887"/>
          </a:xfrm>
        </p:grpSpPr>
        <p:sp>
          <p:nvSpPr>
            <p:cNvPr id="8297" name="Google Shape;8297;p53"/>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53"/>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9" name="Google Shape;8299;p53"/>
          <p:cNvGrpSpPr/>
          <p:nvPr/>
        </p:nvGrpSpPr>
        <p:grpSpPr>
          <a:xfrm>
            <a:off x="2461634" y="3828664"/>
            <a:ext cx="386807" cy="386929"/>
            <a:chOff x="3902887" y="1687655"/>
            <a:chExt cx="397010" cy="397135"/>
          </a:xfrm>
        </p:grpSpPr>
        <p:sp>
          <p:nvSpPr>
            <p:cNvPr id="8300" name="Google Shape;8300;p53"/>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53"/>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2" name="Google Shape;8302;p53"/>
          <p:cNvGrpSpPr/>
          <p:nvPr/>
        </p:nvGrpSpPr>
        <p:grpSpPr>
          <a:xfrm>
            <a:off x="3499331" y="3828344"/>
            <a:ext cx="387681" cy="387681"/>
            <a:chOff x="4933458" y="1687279"/>
            <a:chExt cx="397907" cy="397907"/>
          </a:xfrm>
        </p:grpSpPr>
        <p:sp>
          <p:nvSpPr>
            <p:cNvPr id="8303" name="Google Shape;8303;p53"/>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53"/>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53"/>
          <p:cNvGrpSpPr/>
          <p:nvPr/>
        </p:nvGrpSpPr>
        <p:grpSpPr>
          <a:xfrm>
            <a:off x="5273586" y="3308775"/>
            <a:ext cx="387681" cy="387661"/>
            <a:chOff x="266768" y="1721375"/>
            <a:chExt cx="397907" cy="397887"/>
          </a:xfrm>
        </p:grpSpPr>
        <p:sp>
          <p:nvSpPr>
            <p:cNvPr id="8306" name="Google Shape;8306;p53"/>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53"/>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53"/>
          <p:cNvGrpSpPr/>
          <p:nvPr/>
        </p:nvGrpSpPr>
        <p:grpSpPr>
          <a:xfrm>
            <a:off x="7395588" y="3308924"/>
            <a:ext cx="387539" cy="386888"/>
            <a:chOff x="2408992" y="1722875"/>
            <a:chExt cx="397761" cy="397093"/>
          </a:xfrm>
        </p:grpSpPr>
        <p:sp>
          <p:nvSpPr>
            <p:cNvPr id="8309" name="Google Shape;8309;p53"/>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53"/>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1" name="Google Shape;8311;p53"/>
          <p:cNvGrpSpPr/>
          <p:nvPr/>
        </p:nvGrpSpPr>
        <p:grpSpPr>
          <a:xfrm>
            <a:off x="5576404" y="3828305"/>
            <a:ext cx="387641" cy="387641"/>
            <a:chOff x="7199196" y="1561258"/>
            <a:chExt cx="397866" cy="397866"/>
          </a:xfrm>
        </p:grpSpPr>
        <p:sp>
          <p:nvSpPr>
            <p:cNvPr id="8312" name="Google Shape;8312;p53"/>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53"/>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53"/>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5" name="Google Shape;8315;p53"/>
          <p:cNvGrpSpPr/>
          <p:nvPr/>
        </p:nvGrpSpPr>
        <p:grpSpPr>
          <a:xfrm>
            <a:off x="6332282" y="3308537"/>
            <a:ext cx="387661" cy="387661"/>
            <a:chOff x="1379798" y="1723250"/>
            <a:chExt cx="397887" cy="397887"/>
          </a:xfrm>
        </p:grpSpPr>
        <p:sp>
          <p:nvSpPr>
            <p:cNvPr id="8316" name="Google Shape;8316;p53"/>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53"/>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53"/>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53"/>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53"/>
          <p:cNvGrpSpPr/>
          <p:nvPr/>
        </p:nvGrpSpPr>
        <p:grpSpPr>
          <a:xfrm>
            <a:off x="5801242" y="3308537"/>
            <a:ext cx="387641" cy="387661"/>
            <a:chOff x="864491" y="1723250"/>
            <a:chExt cx="397866" cy="397887"/>
          </a:xfrm>
        </p:grpSpPr>
        <p:sp>
          <p:nvSpPr>
            <p:cNvPr id="8321" name="Google Shape;8321;p53"/>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53"/>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53"/>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4" name="Google Shape;8324;p53"/>
          <p:cNvSpPr/>
          <p:nvPr/>
        </p:nvSpPr>
        <p:spPr>
          <a:xfrm>
            <a:off x="6863342"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5" name="Google Shape;8325;p53"/>
          <p:cNvGrpSpPr/>
          <p:nvPr/>
        </p:nvGrpSpPr>
        <p:grpSpPr>
          <a:xfrm>
            <a:off x="6568070" y="3827060"/>
            <a:ext cx="388966" cy="388966"/>
            <a:chOff x="1190625" y="238125"/>
            <a:chExt cx="5235075" cy="5235075"/>
          </a:xfrm>
        </p:grpSpPr>
        <p:sp>
          <p:nvSpPr>
            <p:cNvPr id="8326" name="Google Shape;8326;p53"/>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53"/>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8" name="Google Shape;8328;p53"/>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SEO &amp; Marketing Icons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332" name="Shape 8332"/>
        <p:cNvGrpSpPr/>
        <p:nvPr/>
      </p:nvGrpSpPr>
      <p:grpSpPr>
        <a:xfrm>
          <a:off x="0" y="0"/>
          <a:ext cx="0" cy="0"/>
          <a:chOff x="0" y="0"/>
          <a:chExt cx="0" cy="0"/>
        </a:xfrm>
      </p:grpSpPr>
      <p:pic>
        <p:nvPicPr>
          <p:cNvPr id="8333" name="Google Shape;8333;p5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 name="Shape 236"/>
        <p:cNvGrpSpPr/>
        <p:nvPr/>
      </p:nvGrpSpPr>
      <p:grpSpPr>
        <a:xfrm>
          <a:off x="0" y="0"/>
          <a:ext cx="0" cy="0"/>
          <a:chOff x="0" y="0"/>
          <a:chExt cx="0" cy="0"/>
        </a:xfrm>
      </p:grpSpPr>
      <p:sp>
        <p:nvSpPr>
          <p:cNvPr id="237" name="Google Shape;237;p22"/>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This is a diagram</a:t>
            </a:r>
            <a:endParaRPr sz="2820"/>
          </a:p>
        </p:txBody>
      </p:sp>
      <p:grpSp>
        <p:nvGrpSpPr>
          <p:cNvPr id="238" name="Google Shape;238;p22"/>
          <p:cNvGrpSpPr/>
          <p:nvPr/>
        </p:nvGrpSpPr>
        <p:grpSpPr>
          <a:xfrm>
            <a:off x="2607139" y="2462735"/>
            <a:ext cx="3929723" cy="3795101"/>
            <a:chOff x="2480832" y="1504462"/>
            <a:chExt cx="4182336" cy="4039060"/>
          </a:xfrm>
        </p:grpSpPr>
        <p:sp>
          <p:nvSpPr>
            <p:cNvPr id="239" name="Google Shape;239;p22"/>
            <p:cNvSpPr/>
            <p:nvPr/>
          </p:nvSpPr>
          <p:spPr>
            <a:xfrm>
              <a:off x="4190177" y="1843764"/>
              <a:ext cx="262277" cy="1693201"/>
            </a:xfrm>
            <a:custGeom>
              <a:rect b="b" l="l" r="r" t="t"/>
              <a:pathLst>
                <a:path extrusionOk="0" h="1830488" w="283543">
                  <a:moveTo>
                    <a:pt x="0" y="21938"/>
                  </a:moveTo>
                  <a:lnTo>
                    <a:pt x="0" y="1830488"/>
                  </a:lnTo>
                  <a:lnTo>
                    <a:pt x="283544" y="1830488"/>
                  </a:lnTo>
                  <a:lnTo>
                    <a:pt x="283544" y="0"/>
                  </a:lnTo>
                  <a:cubicBezTo>
                    <a:pt x="187076" y="0"/>
                    <a:pt x="92411" y="7513"/>
                    <a:pt x="0" y="21938"/>
                  </a:cubicBezTo>
                  <a:close/>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 name="Google Shape;240;p22"/>
            <p:cNvSpPr/>
            <p:nvPr/>
          </p:nvSpPr>
          <p:spPr>
            <a:xfrm>
              <a:off x="3721930" y="1904973"/>
              <a:ext cx="277984" cy="1632044"/>
            </a:xfrm>
            <a:custGeom>
              <a:rect b="b" l="l" r="r" t="t"/>
              <a:pathLst>
                <a:path extrusionOk="0" h="1764372" w="300523">
                  <a:moveTo>
                    <a:pt x="0" y="1764373"/>
                  </a:moveTo>
                  <a:lnTo>
                    <a:pt x="300523" y="1764373"/>
                  </a:lnTo>
                  <a:lnTo>
                    <a:pt x="300523" y="0"/>
                  </a:lnTo>
                  <a:cubicBezTo>
                    <a:pt x="196242" y="28850"/>
                    <a:pt x="95867" y="66566"/>
                    <a:pt x="0" y="112396"/>
                  </a:cubicBezTo>
                  <a:lnTo>
                    <a:pt x="0" y="176437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 name="Google Shape;241;p22"/>
            <p:cNvSpPr/>
            <p:nvPr/>
          </p:nvSpPr>
          <p:spPr>
            <a:xfrm>
              <a:off x="3253682" y="2115587"/>
              <a:ext cx="277984" cy="1421610"/>
            </a:xfrm>
            <a:custGeom>
              <a:rect b="b" l="l" r="r" t="t"/>
              <a:pathLst>
                <a:path extrusionOk="0" h="1536876" w="300523">
                  <a:moveTo>
                    <a:pt x="0" y="1536877"/>
                  </a:moveTo>
                  <a:lnTo>
                    <a:pt x="300523" y="1536877"/>
                  </a:lnTo>
                  <a:lnTo>
                    <a:pt x="300523" y="0"/>
                  </a:lnTo>
                  <a:cubicBezTo>
                    <a:pt x="191884" y="70473"/>
                    <a:pt x="91059" y="152065"/>
                    <a:pt x="0" y="243274"/>
                  </a:cubicBezTo>
                  <a:lnTo>
                    <a:pt x="0" y="153687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 name="Google Shape;242;p22"/>
            <p:cNvSpPr/>
            <p:nvPr/>
          </p:nvSpPr>
          <p:spPr>
            <a:xfrm>
              <a:off x="2758031" y="2567420"/>
              <a:ext cx="305365" cy="970164"/>
            </a:xfrm>
            <a:custGeom>
              <a:rect b="b" l="l" r="r" t="t"/>
              <a:pathLst>
                <a:path extrusionOk="0" h="1048826" w="330124">
                  <a:moveTo>
                    <a:pt x="330125" y="0"/>
                  </a:moveTo>
                  <a:cubicBezTo>
                    <a:pt x="122163" y="297067"/>
                    <a:pt x="0" y="658597"/>
                    <a:pt x="0" y="1048827"/>
                  </a:cubicBezTo>
                  <a:lnTo>
                    <a:pt x="330125" y="1048827"/>
                  </a:lnTo>
                  <a:lnTo>
                    <a:pt x="330125"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 name="Google Shape;243;p22"/>
            <p:cNvSpPr/>
            <p:nvPr/>
          </p:nvSpPr>
          <p:spPr>
            <a:xfrm>
              <a:off x="4157346" y="3374404"/>
              <a:ext cx="327743" cy="327743"/>
            </a:xfrm>
            <a:custGeom>
              <a:rect b="b" l="l" r="r" t="t"/>
              <a:pathLst>
                <a:path extrusionOk="0" h="354317" w="354317">
                  <a:moveTo>
                    <a:pt x="354317" y="177159"/>
                  </a:moveTo>
                  <a:cubicBezTo>
                    <a:pt x="354317" y="275001"/>
                    <a:pt x="275000" y="354317"/>
                    <a:pt x="177159" y="354317"/>
                  </a:cubicBezTo>
                  <a:cubicBezTo>
                    <a:pt x="79317" y="354317"/>
                    <a:pt x="0" y="275000"/>
                    <a:pt x="0" y="177159"/>
                  </a:cubicBezTo>
                  <a:cubicBezTo>
                    <a:pt x="0" y="79317"/>
                    <a:pt x="79317" y="0"/>
                    <a:pt x="177159" y="0"/>
                  </a:cubicBezTo>
                  <a:cubicBezTo>
                    <a:pt x="275001" y="0"/>
                    <a:pt x="354317" y="79317"/>
                    <a:pt x="354317" y="177159"/>
                  </a:cubicBezTo>
                  <a:close/>
                </a:path>
              </a:pathLst>
            </a:custGeom>
            <a:solidFill>
              <a:schemeClr val="accent5"/>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 name="Google Shape;244;p22"/>
            <p:cNvSpPr/>
            <p:nvPr/>
          </p:nvSpPr>
          <p:spPr>
            <a:xfrm>
              <a:off x="3697029" y="3374404"/>
              <a:ext cx="327743" cy="327743"/>
            </a:xfrm>
            <a:custGeom>
              <a:rect b="b" l="l" r="r" t="t"/>
              <a:pathLst>
                <a:path extrusionOk="0" h="354317" w="354317">
                  <a:moveTo>
                    <a:pt x="354317" y="177159"/>
                  </a:moveTo>
                  <a:cubicBezTo>
                    <a:pt x="354317" y="275001"/>
                    <a:pt x="275000" y="354317"/>
                    <a:pt x="177159" y="354317"/>
                  </a:cubicBezTo>
                  <a:cubicBezTo>
                    <a:pt x="79317" y="354317"/>
                    <a:pt x="0" y="275000"/>
                    <a:pt x="0" y="177159"/>
                  </a:cubicBezTo>
                  <a:cubicBezTo>
                    <a:pt x="0" y="79317"/>
                    <a:pt x="79317" y="0"/>
                    <a:pt x="177159" y="0"/>
                  </a:cubicBezTo>
                  <a:cubicBezTo>
                    <a:pt x="275000" y="0"/>
                    <a:pt x="354317" y="79317"/>
                    <a:pt x="354317" y="177159"/>
                  </a:cubicBezTo>
                  <a:close/>
                </a:path>
              </a:pathLst>
            </a:custGeom>
            <a:solidFill>
              <a:schemeClr val="dk2"/>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 name="Google Shape;245;p22"/>
            <p:cNvSpPr/>
            <p:nvPr/>
          </p:nvSpPr>
          <p:spPr>
            <a:xfrm>
              <a:off x="3228781" y="3374404"/>
              <a:ext cx="327743" cy="327743"/>
            </a:xfrm>
            <a:custGeom>
              <a:rect b="b" l="l" r="r" t="t"/>
              <a:pathLst>
                <a:path extrusionOk="0" h="354317" w="354317">
                  <a:moveTo>
                    <a:pt x="354317" y="177159"/>
                  </a:moveTo>
                  <a:cubicBezTo>
                    <a:pt x="354317" y="275001"/>
                    <a:pt x="275001" y="354317"/>
                    <a:pt x="177159" y="354317"/>
                  </a:cubicBezTo>
                  <a:cubicBezTo>
                    <a:pt x="79317" y="354317"/>
                    <a:pt x="0" y="275000"/>
                    <a:pt x="0" y="177159"/>
                  </a:cubicBezTo>
                  <a:cubicBezTo>
                    <a:pt x="0" y="79317"/>
                    <a:pt x="79317" y="0"/>
                    <a:pt x="177159" y="0"/>
                  </a:cubicBezTo>
                  <a:cubicBezTo>
                    <a:pt x="275001" y="0"/>
                    <a:pt x="354317" y="79317"/>
                    <a:pt x="354317" y="177159"/>
                  </a:cubicBezTo>
                  <a:close/>
                </a:path>
              </a:pathLst>
            </a:cu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 name="Google Shape;246;p22"/>
            <p:cNvSpPr/>
            <p:nvPr/>
          </p:nvSpPr>
          <p:spPr>
            <a:xfrm>
              <a:off x="2746902" y="3374404"/>
              <a:ext cx="327743" cy="327743"/>
            </a:xfrm>
            <a:custGeom>
              <a:rect b="b" l="l" r="r" t="t"/>
              <a:pathLst>
                <a:path extrusionOk="0" h="354317" w="354317">
                  <a:moveTo>
                    <a:pt x="354317" y="177159"/>
                  </a:moveTo>
                  <a:cubicBezTo>
                    <a:pt x="354317" y="275001"/>
                    <a:pt x="275001" y="354317"/>
                    <a:pt x="177159" y="354317"/>
                  </a:cubicBezTo>
                  <a:cubicBezTo>
                    <a:pt x="79317" y="354317"/>
                    <a:pt x="0" y="275000"/>
                    <a:pt x="0" y="177159"/>
                  </a:cubicBezTo>
                  <a:cubicBezTo>
                    <a:pt x="0" y="79317"/>
                    <a:pt x="79317" y="0"/>
                    <a:pt x="177159" y="0"/>
                  </a:cubicBezTo>
                  <a:cubicBezTo>
                    <a:pt x="275001" y="0"/>
                    <a:pt x="354317" y="79317"/>
                    <a:pt x="354317" y="177159"/>
                  </a:cubicBezTo>
                  <a:close/>
                </a:path>
              </a:pathLst>
            </a:cu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 name="Google Shape;247;p22"/>
            <p:cNvSpPr/>
            <p:nvPr/>
          </p:nvSpPr>
          <p:spPr>
            <a:xfrm>
              <a:off x="4629773" y="1843764"/>
              <a:ext cx="262277" cy="1693201"/>
            </a:xfrm>
            <a:custGeom>
              <a:rect b="b" l="l" r="r" t="t"/>
              <a:pathLst>
                <a:path extrusionOk="0" h="1830488" w="283543">
                  <a:moveTo>
                    <a:pt x="283544" y="21938"/>
                  </a:moveTo>
                  <a:lnTo>
                    <a:pt x="283544" y="1830488"/>
                  </a:lnTo>
                  <a:lnTo>
                    <a:pt x="0" y="1830488"/>
                  </a:lnTo>
                  <a:lnTo>
                    <a:pt x="0" y="0"/>
                  </a:lnTo>
                  <a:cubicBezTo>
                    <a:pt x="96468" y="0"/>
                    <a:pt x="191133" y="7513"/>
                    <a:pt x="283544" y="21938"/>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 name="Google Shape;248;p22"/>
            <p:cNvSpPr/>
            <p:nvPr/>
          </p:nvSpPr>
          <p:spPr>
            <a:xfrm>
              <a:off x="5082300" y="1904973"/>
              <a:ext cx="277984" cy="1632044"/>
            </a:xfrm>
            <a:custGeom>
              <a:rect b="b" l="l" r="r" t="t"/>
              <a:pathLst>
                <a:path extrusionOk="0" h="1764372" w="300523">
                  <a:moveTo>
                    <a:pt x="300523" y="1764373"/>
                  </a:moveTo>
                  <a:lnTo>
                    <a:pt x="0" y="1764373"/>
                  </a:lnTo>
                  <a:lnTo>
                    <a:pt x="0" y="0"/>
                  </a:lnTo>
                  <a:cubicBezTo>
                    <a:pt x="104282" y="28850"/>
                    <a:pt x="204657" y="66566"/>
                    <a:pt x="300523" y="112396"/>
                  </a:cubicBezTo>
                  <a:lnTo>
                    <a:pt x="300523" y="1764373"/>
                  </a:lnTo>
                  <a:close/>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 name="Google Shape;249;p22"/>
            <p:cNvSpPr/>
            <p:nvPr/>
          </p:nvSpPr>
          <p:spPr>
            <a:xfrm>
              <a:off x="5550547" y="2115587"/>
              <a:ext cx="277984" cy="1421610"/>
            </a:xfrm>
            <a:custGeom>
              <a:rect b="b" l="l" r="r" t="t"/>
              <a:pathLst>
                <a:path extrusionOk="0" h="1536876" w="300523">
                  <a:moveTo>
                    <a:pt x="300523" y="1536877"/>
                  </a:moveTo>
                  <a:lnTo>
                    <a:pt x="0" y="1536877"/>
                  </a:lnTo>
                  <a:lnTo>
                    <a:pt x="0" y="0"/>
                  </a:lnTo>
                  <a:cubicBezTo>
                    <a:pt x="108639" y="70473"/>
                    <a:pt x="209465" y="152065"/>
                    <a:pt x="300523" y="243274"/>
                  </a:cubicBezTo>
                  <a:lnTo>
                    <a:pt x="300523" y="1536877"/>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 name="Google Shape;250;p22"/>
            <p:cNvSpPr/>
            <p:nvPr/>
          </p:nvSpPr>
          <p:spPr>
            <a:xfrm>
              <a:off x="6018655" y="2567420"/>
              <a:ext cx="305365" cy="970164"/>
            </a:xfrm>
            <a:custGeom>
              <a:rect b="b" l="l" r="r" t="t"/>
              <a:pathLst>
                <a:path extrusionOk="0" h="1048826" w="330124">
                  <a:moveTo>
                    <a:pt x="0" y="0"/>
                  </a:moveTo>
                  <a:cubicBezTo>
                    <a:pt x="207962" y="297067"/>
                    <a:pt x="330125" y="658597"/>
                    <a:pt x="330125" y="1048827"/>
                  </a:cubicBezTo>
                  <a:lnTo>
                    <a:pt x="0" y="1048827"/>
                  </a:lnTo>
                  <a:lnTo>
                    <a:pt x="0"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 name="Google Shape;251;p22"/>
            <p:cNvSpPr/>
            <p:nvPr/>
          </p:nvSpPr>
          <p:spPr>
            <a:xfrm>
              <a:off x="4596942" y="3374404"/>
              <a:ext cx="327743" cy="327743"/>
            </a:xfrm>
            <a:custGeom>
              <a:rect b="b" l="l" r="r" t="t"/>
              <a:pathLst>
                <a:path extrusionOk="0" h="354317" w="354317">
                  <a:moveTo>
                    <a:pt x="354317" y="177159"/>
                  </a:moveTo>
                  <a:cubicBezTo>
                    <a:pt x="354317" y="275001"/>
                    <a:pt x="275000" y="354317"/>
                    <a:pt x="177159" y="354317"/>
                  </a:cubicBezTo>
                  <a:cubicBezTo>
                    <a:pt x="79317" y="354317"/>
                    <a:pt x="0" y="275000"/>
                    <a:pt x="0" y="177159"/>
                  </a:cubicBezTo>
                  <a:cubicBezTo>
                    <a:pt x="0" y="79317"/>
                    <a:pt x="79317" y="0"/>
                    <a:pt x="177159" y="0"/>
                  </a:cubicBezTo>
                  <a:cubicBezTo>
                    <a:pt x="275001" y="0"/>
                    <a:pt x="354317" y="79317"/>
                    <a:pt x="354317" y="177159"/>
                  </a:cubicBezTo>
                  <a:close/>
                </a:path>
              </a:pathLst>
            </a:custGeom>
            <a:solidFill>
              <a:schemeClr val="lt2"/>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 name="Google Shape;252;p22"/>
            <p:cNvSpPr/>
            <p:nvPr/>
          </p:nvSpPr>
          <p:spPr>
            <a:xfrm>
              <a:off x="5057400" y="3374404"/>
              <a:ext cx="327743" cy="327743"/>
            </a:xfrm>
            <a:custGeom>
              <a:rect b="b" l="l" r="r" t="t"/>
              <a:pathLst>
                <a:path extrusionOk="0" h="354317" w="354317">
                  <a:moveTo>
                    <a:pt x="354317" y="177159"/>
                  </a:moveTo>
                  <a:cubicBezTo>
                    <a:pt x="354317" y="275001"/>
                    <a:pt x="275001" y="354317"/>
                    <a:pt x="177159" y="354317"/>
                  </a:cubicBezTo>
                  <a:cubicBezTo>
                    <a:pt x="79317" y="354317"/>
                    <a:pt x="0" y="275000"/>
                    <a:pt x="0" y="177159"/>
                  </a:cubicBezTo>
                  <a:cubicBezTo>
                    <a:pt x="0" y="79317"/>
                    <a:pt x="79317" y="0"/>
                    <a:pt x="177159" y="0"/>
                  </a:cubicBezTo>
                  <a:cubicBezTo>
                    <a:pt x="275001" y="0"/>
                    <a:pt x="354317" y="79317"/>
                    <a:pt x="354317" y="177159"/>
                  </a:cubicBezTo>
                  <a:close/>
                </a:path>
              </a:pathLst>
            </a:custGeom>
            <a:solidFill>
              <a:schemeClr val="accent6"/>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 name="Google Shape;253;p22"/>
            <p:cNvSpPr/>
            <p:nvPr/>
          </p:nvSpPr>
          <p:spPr>
            <a:xfrm>
              <a:off x="5525647" y="3374404"/>
              <a:ext cx="327743" cy="327743"/>
            </a:xfrm>
            <a:custGeom>
              <a:rect b="b" l="l" r="r" t="t"/>
              <a:pathLst>
                <a:path extrusionOk="0" h="354317" w="354317">
                  <a:moveTo>
                    <a:pt x="354317" y="177159"/>
                  </a:moveTo>
                  <a:cubicBezTo>
                    <a:pt x="354317" y="275001"/>
                    <a:pt x="275001" y="354317"/>
                    <a:pt x="177159" y="354317"/>
                  </a:cubicBezTo>
                  <a:cubicBezTo>
                    <a:pt x="79316" y="354317"/>
                    <a:pt x="0" y="275000"/>
                    <a:pt x="0" y="177159"/>
                  </a:cubicBezTo>
                  <a:cubicBezTo>
                    <a:pt x="0" y="79317"/>
                    <a:pt x="79317" y="0"/>
                    <a:pt x="177159" y="0"/>
                  </a:cubicBezTo>
                  <a:cubicBezTo>
                    <a:pt x="275001" y="0"/>
                    <a:pt x="354317" y="79317"/>
                    <a:pt x="354317" y="177159"/>
                  </a:cubicBezTo>
                  <a:close/>
                </a:path>
              </a:pathLst>
            </a:custGeom>
            <a:solidFill>
              <a:schemeClr val="accent2"/>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 name="Google Shape;254;p22"/>
            <p:cNvSpPr/>
            <p:nvPr/>
          </p:nvSpPr>
          <p:spPr>
            <a:xfrm>
              <a:off x="5993886" y="3374404"/>
              <a:ext cx="327743" cy="327743"/>
            </a:xfrm>
            <a:custGeom>
              <a:rect b="b" l="l" r="r" t="t"/>
              <a:pathLst>
                <a:path extrusionOk="0" h="354317" w="354317">
                  <a:moveTo>
                    <a:pt x="354317" y="177159"/>
                  </a:moveTo>
                  <a:cubicBezTo>
                    <a:pt x="354317" y="275001"/>
                    <a:pt x="275001" y="354317"/>
                    <a:pt x="177159" y="354317"/>
                  </a:cubicBezTo>
                  <a:cubicBezTo>
                    <a:pt x="79316" y="354317"/>
                    <a:pt x="0" y="275000"/>
                    <a:pt x="0" y="177159"/>
                  </a:cubicBezTo>
                  <a:cubicBezTo>
                    <a:pt x="0" y="79317"/>
                    <a:pt x="79317" y="0"/>
                    <a:pt x="177159" y="0"/>
                  </a:cubicBezTo>
                  <a:cubicBezTo>
                    <a:pt x="275001" y="0"/>
                    <a:pt x="354317" y="79317"/>
                    <a:pt x="354317" y="177159"/>
                  </a:cubicBezTo>
                  <a:close/>
                </a:path>
              </a:pathLst>
            </a:custGeom>
            <a:solidFill>
              <a:schemeClr val="accent4"/>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55" name="Google Shape;255;p22"/>
            <p:cNvGrpSpPr/>
            <p:nvPr/>
          </p:nvGrpSpPr>
          <p:grpSpPr>
            <a:xfrm>
              <a:off x="2480832" y="1504462"/>
              <a:ext cx="4182336" cy="4039060"/>
              <a:chOff x="1542050" y="1577575"/>
              <a:chExt cx="5489350" cy="5301300"/>
            </a:xfrm>
          </p:grpSpPr>
          <p:sp>
            <p:nvSpPr>
              <p:cNvPr id="256" name="Google Shape;256;p22"/>
              <p:cNvSpPr/>
              <p:nvPr/>
            </p:nvSpPr>
            <p:spPr>
              <a:xfrm>
                <a:off x="1542050" y="1577575"/>
                <a:ext cx="5387100" cy="5301300"/>
              </a:xfrm>
              <a:prstGeom prst="blockArc">
                <a:avLst>
                  <a:gd fmla="val 10800000" name="adj1"/>
                  <a:gd fmla="val 21260225" name="adj2"/>
                  <a:gd fmla="val 2561" name="adj3"/>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257" name="Google Shape;257;p22"/>
              <p:cNvSpPr/>
              <p:nvPr/>
            </p:nvSpPr>
            <p:spPr>
              <a:xfrm rot="10800000">
                <a:off x="6687000" y="3949175"/>
                <a:ext cx="344400" cy="2979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grpSp>
      <p:sp>
        <p:nvSpPr>
          <p:cNvPr id="258" name="Google Shape;258;p22"/>
          <p:cNvSpPr txBox="1"/>
          <p:nvPr/>
        </p:nvSpPr>
        <p:spPr>
          <a:xfrm>
            <a:off x="721692" y="1587816"/>
            <a:ext cx="17007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Venus</a:t>
            </a:r>
            <a:endParaRPr sz="1600">
              <a:solidFill>
                <a:schemeClr val="dk1"/>
              </a:solidFill>
              <a:latin typeface="Figtree ExtraBold"/>
              <a:ea typeface="Figtree ExtraBold"/>
              <a:cs typeface="Figtree ExtraBold"/>
              <a:sym typeface="Figtree ExtraBold"/>
            </a:endParaRPr>
          </a:p>
        </p:txBody>
      </p:sp>
      <p:sp>
        <p:nvSpPr>
          <p:cNvPr id="259" name="Google Shape;259;p22"/>
          <p:cNvSpPr txBox="1"/>
          <p:nvPr/>
        </p:nvSpPr>
        <p:spPr>
          <a:xfrm>
            <a:off x="721692" y="1794871"/>
            <a:ext cx="17007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Venus has extremely high temperatures</a:t>
            </a:r>
            <a:endParaRPr sz="1200">
              <a:solidFill>
                <a:schemeClr val="dk1"/>
              </a:solidFill>
              <a:latin typeface="Nunito Sans"/>
              <a:ea typeface="Nunito Sans"/>
              <a:cs typeface="Nunito Sans"/>
              <a:sym typeface="Nunito Sans"/>
            </a:endParaRPr>
          </a:p>
        </p:txBody>
      </p:sp>
      <p:sp>
        <p:nvSpPr>
          <p:cNvPr id="260" name="Google Shape;260;p22"/>
          <p:cNvSpPr txBox="1"/>
          <p:nvPr/>
        </p:nvSpPr>
        <p:spPr>
          <a:xfrm>
            <a:off x="721692" y="2737073"/>
            <a:ext cx="17007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Neptune</a:t>
            </a:r>
            <a:endParaRPr sz="1600">
              <a:solidFill>
                <a:schemeClr val="dk1"/>
              </a:solidFill>
              <a:latin typeface="Figtree ExtraBold"/>
              <a:ea typeface="Figtree ExtraBold"/>
              <a:cs typeface="Figtree ExtraBold"/>
              <a:sym typeface="Figtree ExtraBold"/>
            </a:endParaRPr>
          </a:p>
        </p:txBody>
      </p:sp>
      <p:sp>
        <p:nvSpPr>
          <p:cNvPr id="261" name="Google Shape;261;p22"/>
          <p:cNvSpPr txBox="1"/>
          <p:nvPr/>
        </p:nvSpPr>
        <p:spPr>
          <a:xfrm>
            <a:off x="721692" y="2944127"/>
            <a:ext cx="17007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Neptune is the eighth planet from the Sun</a:t>
            </a:r>
            <a:endParaRPr sz="1200">
              <a:solidFill>
                <a:schemeClr val="dk1"/>
              </a:solidFill>
              <a:latin typeface="Nunito Sans"/>
              <a:ea typeface="Nunito Sans"/>
              <a:cs typeface="Nunito Sans"/>
              <a:sym typeface="Nunito Sans"/>
            </a:endParaRPr>
          </a:p>
        </p:txBody>
      </p:sp>
      <p:sp>
        <p:nvSpPr>
          <p:cNvPr id="262" name="Google Shape;262;p22"/>
          <p:cNvSpPr txBox="1"/>
          <p:nvPr/>
        </p:nvSpPr>
        <p:spPr>
          <a:xfrm>
            <a:off x="721692" y="3886336"/>
            <a:ext cx="17007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Earth</a:t>
            </a:r>
            <a:endParaRPr sz="1600">
              <a:solidFill>
                <a:schemeClr val="dk1"/>
              </a:solidFill>
              <a:latin typeface="Figtree ExtraBold"/>
              <a:ea typeface="Figtree ExtraBold"/>
              <a:cs typeface="Figtree ExtraBold"/>
              <a:sym typeface="Figtree ExtraBold"/>
            </a:endParaRPr>
          </a:p>
        </p:txBody>
      </p:sp>
      <p:sp>
        <p:nvSpPr>
          <p:cNvPr id="263" name="Google Shape;263;p22"/>
          <p:cNvSpPr txBox="1"/>
          <p:nvPr/>
        </p:nvSpPr>
        <p:spPr>
          <a:xfrm>
            <a:off x="721692" y="4093374"/>
            <a:ext cx="17007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Earth is also known as the Blue Planet</a:t>
            </a:r>
            <a:endParaRPr sz="1200">
              <a:solidFill>
                <a:schemeClr val="dk1"/>
              </a:solidFill>
              <a:latin typeface="Nunito Sans"/>
              <a:ea typeface="Nunito Sans"/>
              <a:cs typeface="Nunito Sans"/>
              <a:sym typeface="Nunito Sans"/>
            </a:endParaRPr>
          </a:p>
        </p:txBody>
      </p:sp>
      <p:sp>
        <p:nvSpPr>
          <p:cNvPr id="264" name="Google Shape;264;p22"/>
          <p:cNvSpPr/>
          <p:nvPr/>
        </p:nvSpPr>
        <p:spPr>
          <a:xfrm>
            <a:off x="805117" y="2548686"/>
            <a:ext cx="188400" cy="1884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265" name="Google Shape;265;p22"/>
          <p:cNvSpPr/>
          <p:nvPr/>
        </p:nvSpPr>
        <p:spPr>
          <a:xfrm>
            <a:off x="805117" y="3697923"/>
            <a:ext cx="188400" cy="1884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266" name="Google Shape;266;p22"/>
          <p:cNvSpPr txBox="1"/>
          <p:nvPr/>
        </p:nvSpPr>
        <p:spPr>
          <a:xfrm>
            <a:off x="6749750" y="1587817"/>
            <a:ext cx="17007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Mars</a:t>
            </a:r>
            <a:endParaRPr sz="1600">
              <a:solidFill>
                <a:schemeClr val="dk1"/>
              </a:solidFill>
              <a:latin typeface="Figtree ExtraBold"/>
              <a:ea typeface="Figtree ExtraBold"/>
              <a:cs typeface="Figtree ExtraBold"/>
              <a:sym typeface="Figtree ExtraBold"/>
            </a:endParaRPr>
          </a:p>
        </p:txBody>
      </p:sp>
      <p:sp>
        <p:nvSpPr>
          <p:cNvPr id="267" name="Google Shape;267;p22"/>
          <p:cNvSpPr txBox="1"/>
          <p:nvPr/>
        </p:nvSpPr>
        <p:spPr>
          <a:xfrm>
            <a:off x="6749750" y="1794871"/>
            <a:ext cx="17007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Despite being red, Mars is very cold</a:t>
            </a:r>
            <a:endParaRPr sz="1200">
              <a:solidFill>
                <a:schemeClr val="dk1"/>
              </a:solidFill>
              <a:latin typeface="Nunito Sans"/>
              <a:ea typeface="Nunito Sans"/>
              <a:cs typeface="Nunito Sans"/>
              <a:sym typeface="Nunito Sans"/>
            </a:endParaRPr>
          </a:p>
        </p:txBody>
      </p:sp>
      <p:sp>
        <p:nvSpPr>
          <p:cNvPr id="268" name="Google Shape;268;p22"/>
          <p:cNvSpPr/>
          <p:nvPr/>
        </p:nvSpPr>
        <p:spPr>
          <a:xfrm>
            <a:off x="805120" y="1399423"/>
            <a:ext cx="188400" cy="188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Nunito Sans"/>
              <a:ea typeface="Nunito Sans"/>
              <a:cs typeface="Nunito Sans"/>
              <a:sym typeface="Nunito Sans"/>
            </a:endParaRPr>
          </a:p>
        </p:txBody>
      </p:sp>
      <p:sp>
        <p:nvSpPr>
          <p:cNvPr id="269" name="Google Shape;269;p22"/>
          <p:cNvSpPr txBox="1"/>
          <p:nvPr/>
        </p:nvSpPr>
        <p:spPr>
          <a:xfrm>
            <a:off x="6740125" y="2737073"/>
            <a:ext cx="17007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Mercury</a:t>
            </a:r>
            <a:endParaRPr sz="1600">
              <a:solidFill>
                <a:schemeClr val="dk1"/>
              </a:solidFill>
              <a:latin typeface="Figtree ExtraBold"/>
              <a:ea typeface="Figtree ExtraBold"/>
              <a:cs typeface="Figtree ExtraBold"/>
              <a:sym typeface="Figtree ExtraBold"/>
            </a:endParaRPr>
          </a:p>
        </p:txBody>
      </p:sp>
      <p:sp>
        <p:nvSpPr>
          <p:cNvPr id="270" name="Google Shape;270;p22"/>
          <p:cNvSpPr txBox="1"/>
          <p:nvPr/>
        </p:nvSpPr>
        <p:spPr>
          <a:xfrm>
            <a:off x="6740125" y="2944127"/>
            <a:ext cx="17007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Mercury is the closest planet to the Sun</a:t>
            </a:r>
            <a:endParaRPr sz="1200">
              <a:solidFill>
                <a:schemeClr val="dk1"/>
              </a:solidFill>
              <a:latin typeface="Nunito Sans"/>
              <a:ea typeface="Nunito Sans"/>
              <a:cs typeface="Nunito Sans"/>
              <a:sym typeface="Nunito Sans"/>
            </a:endParaRPr>
          </a:p>
        </p:txBody>
      </p:sp>
      <p:sp>
        <p:nvSpPr>
          <p:cNvPr id="271" name="Google Shape;271;p22"/>
          <p:cNvSpPr txBox="1"/>
          <p:nvPr/>
        </p:nvSpPr>
        <p:spPr>
          <a:xfrm>
            <a:off x="6740125" y="3886336"/>
            <a:ext cx="17007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Saturn</a:t>
            </a:r>
            <a:endParaRPr sz="1600">
              <a:solidFill>
                <a:schemeClr val="dk1"/>
              </a:solidFill>
              <a:latin typeface="Figtree ExtraBold"/>
              <a:ea typeface="Figtree ExtraBold"/>
              <a:cs typeface="Figtree ExtraBold"/>
              <a:sym typeface="Figtree ExtraBold"/>
            </a:endParaRPr>
          </a:p>
        </p:txBody>
      </p:sp>
      <p:sp>
        <p:nvSpPr>
          <p:cNvPr id="272" name="Google Shape;272;p22"/>
          <p:cNvSpPr txBox="1"/>
          <p:nvPr/>
        </p:nvSpPr>
        <p:spPr>
          <a:xfrm>
            <a:off x="6740125" y="4093374"/>
            <a:ext cx="17007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Saturn is composed of hydrogen and helium</a:t>
            </a:r>
            <a:endParaRPr sz="1200">
              <a:solidFill>
                <a:schemeClr val="dk1"/>
              </a:solidFill>
              <a:latin typeface="Nunito Sans"/>
              <a:ea typeface="Nunito Sans"/>
              <a:cs typeface="Nunito Sans"/>
              <a:sym typeface="Nunito Sans"/>
            </a:endParaRPr>
          </a:p>
        </p:txBody>
      </p:sp>
      <p:sp>
        <p:nvSpPr>
          <p:cNvPr id="273" name="Google Shape;273;p22"/>
          <p:cNvSpPr/>
          <p:nvPr/>
        </p:nvSpPr>
        <p:spPr>
          <a:xfrm>
            <a:off x="6846825" y="1399435"/>
            <a:ext cx="188400" cy="1884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274" name="Google Shape;274;p22"/>
          <p:cNvSpPr/>
          <p:nvPr/>
        </p:nvSpPr>
        <p:spPr>
          <a:xfrm>
            <a:off x="6846825" y="2548685"/>
            <a:ext cx="188400" cy="188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275" name="Google Shape;275;p22"/>
          <p:cNvSpPr/>
          <p:nvPr/>
        </p:nvSpPr>
        <p:spPr>
          <a:xfrm>
            <a:off x="6846825" y="3697935"/>
            <a:ext cx="1884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276" name="Google Shape;276;p22"/>
          <p:cNvSpPr txBox="1"/>
          <p:nvPr/>
        </p:nvSpPr>
        <p:spPr>
          <a:xfrm>
            <a:off x="2731050" y="1587816"/>
            <a:ext cx="17007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Jupiter</a:t>
            </a:r>
            <a:endParaRPr sz="1600">
              <a:solidFill>
                <a:schemeClr val="dk1"/>
              </a:solidFill>
              <a:latin typeface="Figtree ExtraBold"/>
              <a:ea typeface="Figtree ExtraBold"/>
              <a:cs typeface="Figtree ExtraBold"/>
              <a:sym typeface="Figtree ExtraBold"/>
            </a:endParaRPr>
          </a:p>
        </p:txBody>
      </p:sp>
      <p:sp>
        <p:nvSpPr>
          <p:cNvPr id="277" name="Google Shape;277;p22"/>
          <p:cNvSpPr txBox="1"/>
          <p:nvPr/>
        </p:nvSpPr>
        <p:spPr>
          <a:xfrm>
            <a:off x="2731050" y="1794871"/>
            <a:ext cx="17007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Jupiter was named after a Roman god</a:t>
            </a:r>
            <a:endParaRPr sz="1200">
              <a:solidFill>
                <a:schemeClr val="dk1"/>
              </a:solidFill>
              <a:latin typeface="Nunito Sans"/>
              <a:ea typeface="Nunito Sans"/>
              <a:cs typeface="Nunito Sans"/>
              <a:sym typeface="Nunito Sans"/>
            </a:endParaRPr>
          </a:p>
        </p:txBody>
      </p:sp>
      <p:sp>
        <p:nvSpPr>
          <p:cNvPr id="278" name="Google Shape;278;p22"/>
          <p:cNvSpPr/>
          <p:nvPr/>
        </p:nvSpPr>
        <p:spPr>
          <a:xfrm>
            <a:off x="2819025" y="1399425"/>
            <a:ext cx="1884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279" name="Google Shape;279;p22"/>
          <p:cNvSpPr txBox="1"/>
          <p:nvPr/>
        </p:nvSpPr>
        <p:spPr>
          <a:xfrm>
            <a:off x="4740400" y="1587816"/>
            <a:ext cx="17007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Earth</a:t>
            </a:r>
            <a:endParaRPr sz="1600">
              <a:solidFill>
                <a:schemeClr val="dk1"/>
              </a:solidFill>
              <a:latin typeface="Figtree ExtraBold"/>
              <a:ea typeface="Figtree ExtraBold"/>
              <a:cs typeface="Figtree ExtraBold"/>
              <a:sym typeface="Figtree ExtraBold"/>
            </a:endParaRPr>
          </a:p>
        </p:txBody>
      </p:sp>
      <p:sp>
        <p:nvSpPr>
          <p:cNvPr id="280" name="Google Shape;280;p22"/>
          <p:cNvSpPr txBox="1"/>
          <p:nvPr/>
        </p:nvSpPr>
        <p:spPr>
          <a:xfrm>
            <a:off x="4740400" y="1794871"/>
            <a:ext cx="17007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Earth is the third planet from the Sun</a:t>
            </a:r>
            <a:endParaRPr sz="1200">
              <a:solidFill>
                <a:schemeClr val="dk1"/>
              </a:solidFill>
              <a:latin typeface="Nunito Sans"/>
              <a:ea typeface="Nunito Sans"/>
              <a:cs typeface="Nunito Sans"/>
              <a:sym typeface="Nunito Sans"/>
            </a:endParaRPr>
          </a:p>
        </p:txBody>
      </p:sp>
      <p:sp>
        <p:nvSpPr>
          <p:cNvPr id="281" name="Google Shape;281;p22"/>
          <p:cNvSpPr/>
          <p:nvPr/>
        </p:nvSpPr>
        <p:spPr>
          <a:xfrm>
            <a:off x="4832925" y="1399423"/>
            <a:ext cx="188400" cy="188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 name="Shape 285"/>
        <p:cNvGrpSpPr/>
        <p:nvPr/>
      </p:nvGrpSpPr>
      <p:grpSpPr>
        <a:xfrm>
          <a:off x="0" y="0"/>
          <a:ext cx="0" cy="0"/>
          <a:chOff x="0" y="0"/>
          <a:chExt cx="0" cy="0"/>
        </a:xfrm>
      </p:grpSpPr>
      <p:sp>
        <p:nvSpPr>
          <p:cNvPr id="286" name="Google Shape;286;p23"/>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This is a diagram</a:t>
            </a:r>
            <a:endParaRPr sz="2820"/>
          </a:p>
        </p:txBody>
      </p:sp>
      <p:sp>
        <p:nvSpPr>
          <p:cNvPr id="287" name="Google Shape;287;p23"/>
          <p:cNvSpPr txBox="1"/>
          <p:nvPr/>
        </p:nvSpPr>
        <p:spPr>
          <a:xfrm>
            <a:off x="4231475" y="1693575"/>
            <a:ext cx="18246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Pluto</a:t>
            </a:r>
            <a:endParaRPr sz="1600">
              <a:solidFill>
                <a:schemeClr val="dk1"/>
              </a:solidFill>
              <a:latin typeface="Figtree ExtraBold"/>
              <a:ea typeface="Figtree ExtraBold"/>
              <a:cs typeface="Figtree ExtraBold"/>
              <a:sym typeface="Figtree ExtraBold"/>
            </a:endParaRPr>
          </a:p>
        </p:txBody>
      </p:sp>
      <p:sp>
        <p:nvSpPr>
          <p:cNvPr id="288" name="Google Shape;288;p23"/>
          <p:cNvSpPr txBox="1"/>
          <p:nvPr/>
        </p:nvSpPr>
        <p:spPr>
          <a:xfrm>
            <a:off x="4231475" y="1900630"/>
            <a:ext cx="18246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Pluto is now considered a dwarf planet</a:t>
            </a:r>
            <a:endParaRPr sz="1200">
              <a:solidFill>
                <a:schemeClr val="dk1"/>
              </a:solidFill>
              <a:latin typeface="Nunito Sans"/>
              <a:ea typeface="Nunito Sans"/>
              <a:cs typeface="Nunito Sans"/>
              <a:sym typeface="Nunito Sans"/>
            </a:endParaRPr>
          </a:p>
        </p:txBody>
      </p:sp>
      <p:sp>
        <p:nvSpPr>
          <p:cNvPr id="289" name="Google Shape;289;p23"/>
          <p:cNvSpPr txBox="1"/>
          <p:nvPr/>
        </p:nvSpPr>
        <p:spPr>
          <a:xfrm>
            <a:off x="4231475" y="2554200"/>
            <a:ext cx="18246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Neptune</a:t>
            </a:r>
            <a:endParaRPr sz="1600">
              <a:solidFill>
                <a:schemeClr val="dk1"/>
              </a:solidFill>
              <a:latin typeface="Figtree ExtraBold"/>
              <a:ea typeface="Figtree ExtraBold"/>
              <a:cs typeface="Figtree ExtraBold"/>
              <a:sym typeface="Figtree ExtraBold"/>
            </a:endParaRPr>
          </a:p>
        </p:txBody>
      </p:sp>
      <p:sp>
        <p:nvSpPr>
          <p:cNvPr id="290" name="Google Shape;290;p23"/>
          <p:cNvSpPr txBox="1"/>
          <p:nvPr/>
        </p:nvSpPr>
        <p:spPr>
          <a:xfrm>
            <a:off x="4231475" y="2761253"/>
            <a:ext cx="18246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Neptune is the eighth planet from the Sun</a:t>
            </a:r>
            <a:endParaRPr sz="1200">
              <a:solidFill>
                <a:schemeClr val="dk1"/>
              </a:solidFill>
              <a:latin typeface="Nunito Sans"/>
              <a:ea typeface="Nunito Sans"/>
              <a:cs typeface="Nunito Sans"/>
              <a:sym typeface="Nunito Sans"/>
            </a:endParaRPr>
          </a:p>
        </p:txBody>
      </p:sp>
      <p:sp>
        <p:nvSpPr>
          <p:cNvPr id="291" name="Google Shape;291;p23"/>
          <p:cNvSpPr txBox="1"/>
          <p:nvPr/>
        </p:nvSpPr>
        <p:spPr>
          <a:xfrm>
            <a:off x="4231475" y="3414812"/>
            <a:ext cx="18246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Earth</a:t>
            </a:r>
            <a:endParaRPr sz="1600">
              <a:solidFill>
                <a:schemeClr val="dk1"/>
              </a:solidFill>
              <a:latin typeface="Figtree ExtraBold"/>
              <a:ea typeface="Figtree ExtraBold"/>
              <a:cs typeface="Figtree ExtraBold"/>
              <a:sym typeface="Figtree ExtraBold"/>
            </a:endParaRPr>
          </a:p>
        </p:txBody>
      </p:sp>
      <p:sp>
        <p:nvSpPr>
          <p:cNvPr id="292" name="Google Shape;292;p23"/>
          <p:cNvSpPr txBox="1"/>
          <p:nvPr/>
        </p:nvSpPr>
        <p:spPr>
          <a:xfrm>
            <a:off x="4231475" y="3621850"/>
            <a:ext cx="18246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Earth is also known as the Blue Planet</a:t>
            </a:r>
            <a:endParaRPr sz="1200">
              <a:solidFill>
                <a:schemeClr val="dk1"/>
              </a:solidFill>
              <a:latin typeface="Nunito Sans"/>
              <a:ea typeface="Nunito Sans"/>
              <a:cs typeface="Nunito Sans"/>
              <a:sym typeface="Nunito Sans"/>
            </a:endParaRPr>
          </a:p>
        </p:txBody>
      </p:sp>
      <p:sp>
        <p:nvSpPr>
          <p:cNvPr id="293" name="Google Shape;293;p23"/>
          <p:cNvSpPr/>
          <p:nvPr/>
        </p:nvSpPr>
        <p:spPr>
          <a:xfrm>
            <a:off x="4047350" y="1748325"/>
            <a:ext cx="188400" cy="188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294" name="Google Shape;294;p23"/>
          <p:cNvSpPr/>
          <p:nvPr/>
        </p:nvSpPr>
        <p:spPr>
          <a:xfrm>
            <a:off x="4047350" y="2609850"/>
            <a:ext cx="188400" cy="188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295" name="Google Shape;295;p23"/>
          <p:cNvSpPr/>
          <p:nvPr/>
        </p:nvSpPr>
        <p:spPr>
          <a:xfrm>
            <a:off x="4047350" y="3470475"/>
            <a:ext cx="188400" cy="188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nvGrpSpPr>
          <p:cNvPr id="296" name="Google Shape;296;p23"/>
          <p:cNvGrpSpPr/>
          <p:nvPr/>
        </p:nvGrpSpPr>
        <p:grpSpPr>
          <a:xfrm>
            <a:off x="750133" y="1275386"/>
            <a:ext cx="3120120" cy="3120080"/>
            <a:chOff x="5259648" y="5301374"/>
            <a:chExt cx="1556247" cy="1556227"/>
          </a:xfrm>
        </p:grpSpPr>
        <p:sp>
          <p:nvSpPr>
            <p:cNvPr id="297" name="Google Shape;297;p23"/>
            <p:cNvSpPr/>
            <p:nvPr/>
          </p:nvSpPr>
          <p:spPr>
            <a:xfrm>
              <a:off x="6414217" y="5576357"/>
              <a:ext cx="401678" cy="833659"/>
            </a:xfrm>
            <a:custGeom>
              <a:rect b="b" l="l" r="r" t="t"/>
              <a:pathLst>
                <a:path extrusionOk="0" h="833659" w="401678">
                  <a:moveTo>
                    <a:pt x="0" y="172052"/>
                  </a:moveTo>
                  <a:cubicBezTo>
                    <a:pt x="52057" y="231198"/>
                    <a:pt x="90488" y="302613"/>
                    <a:pt x="110203" y="381403"/>
                  </a:cubicBezTo>
                  <a:cubicBezTo>
                    <a:pt x="119964" y="420394"/>
                    <a:pt x="125217" y="461161"/>
                    <a:pt x="125217" y="503131"/>
                  </a:cubicBezTo>
                  <a:cubicBezTo>
                    <a:pt x="125217" y="554025"/>
                    <a:pt x="117547" y="603155"/>
                    <a:pt x="103390" y="649470"/>
                  </a:cubicBezTo>
                  <a:lnTo>
                    <a:pt x="208586" y="833659"/>
                  </a:lnTo>
                  <a:lnTo>
                    <a:pt x="353313" y="773106"/>
                  </a:lnTo>
                  <a:cubicBezTo>
                    <a:pt x="384544" y="688962"/>
                    <a:pt x="401679" y="598015"/>
                    <a:pt x="401679" y="503131"/>
                  </a:cubicBezTo>
                  <a:cubicBezTo>
                    <a:pt x="401679" y="428064"/>
                    <a:pt x="390959" y="355456"/>
                    <a:pt x="371030" y="286722"/>
                  </a:cubicBezTo>
                  <a:cubicBezTo>
                    <a:pt x="340054" y="179895"/>
                    <a:pt x="286559" y="82614"/>
                    <a:pt x="216327" y="0"/>
                  </a:cubicBezTo>
                  <a:lnTo>
                    <a:pt x="197693" y="169461"/>
                  </a:lnTo>
                  <a:lnTo>
                    <a:pt x="10" y="172052"/>
                  </a:lnTo>
                  <a:close/>
                </a:path>
              </a:pathLst>
            </a:custGeom>
            <a:solidFill>
              <a:schemeClr val="accent2"/>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 name="Google Shape;298;p23"/>
            <p:cNvSpPr/>
            <p:nvPr/>
          </p:nvSpPr>
          <p:spPr>
            <a:xfrm>
              <a:off x="6015853" y="5301374"/>
              <a:ext cx="614690" cy="447034"/>
            </a:xfrm>
            <a:custGeom>
              <a:rect b="b" l="l" r="r" t="t"/>
              <a:pathLst>
                <a:path extrusionOk="0" h="447034" w="614690">
                  <a:moveTo>
                    <a:pt x="18288" y="276554"/>
                  </a:moveTo>
                  <a:cubicBezTo>
                    <a:pt x="19501" y="276554"/>
                    <a:pt x="20705" y="276462"/>
                    <a:pt x="21928" y="276462"/>
                  </a:cubicBezTo>
                  <a:cubicBezTo>
                    <a:pt x="108367" y="276462"/>
                    <a:pt x="189768" y="298441"/>
                    <a:pt x="260837" y="337086"/>
                  </a:cubicBezTo>
                  <a:cubicBezTo>
                    <a:pt x="312965" y="365440"/>
                    <a:pt x="359454" y="402831"/>
                    <a:pt x="398374" y="447035"/>
                  </a:cubicBezTo>
                  <a:lnTo>
                    <a:pt x="596057" y="444444"/>
                  </a:lnTo>
                  <a:lnTo>
                    <a:pt x="614691" y="274983"/>
                  </a:lnTo>
                  <a:cubicBezTo>
                    <a:pt x="551261" y="200375"/>
                    <a:pt x="474216" y="137700"/>
                    <a:pt x="387175" y="91233"/>
                  </a:cubicBezTo>
                  <a:cubicBezTo>
                    <a:pt x="278196" y="33046"/>
                    <a:pt x="153856" y="0"/>
                    <a:pt x="21928" y="0"/>
                  </a:cubicBezTo>
                  <a:cubicBezTo>
                    <a:pt x="14585" y="0"/>
                    <a:pt x="7293" y="173"/>
                    <a:pt x="0" y="387"/>
                  </a:cubicBezTo>
                  <a:lnTo>
                    <a:pt x="131510" y="135885"/>
                  </a:lnTo>
                  <a:lnTo>
                    <a:pt x="18288" y="276554"/>
                  </a:lnTo>
                  <a:close/>
                </a:path>
              </a:pathLst>
            </a:custGeom>
            <a:solidFill>
              <a:schemeClr val="dk2"/>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 name="Google Shape;299;p23"/>
            <p:cNvSpPr/>
            <p:nvPr/>
          </p:nvSpPr>
          <p:spPr>
            <a:xfrm>
              <a:off x="5477352" y="6405243"/>
              <a:ext cx="609641" cy="452358"/>
            </a:xfrm>
            <a:custGeom>
              <a:rect b="b" l="l" r="r" t="t"/>
              <a:pathLst>
                <a:path extrusionOk="0" h="452358" w="609641">
                  <a:moveTo>
                    <a:pt x="591691" y="174836"/>
                  </a:moveTo>
                  <a:cubicBezTo>
                    <a:pt x="581339" y="175479"/>
                    <a:pt x="570936" y="175907"/>
                    <a:pt x="560420" y="175907"/>
                  </a:cubicBezTo>
                  <a:cubicBezTo>
                    <a:pt x="477561" y="175907"/>
                    <a:pt x="399404" y="155590"/>
                    <a:pt x="330467" y="119872"/>
                  </a:cubicBezTo>
                  <a:cubicBezTo>
                    <a:pt x="275687" y="91488"/>
                    <a:pt x="226965" y="53128"/>
                    <a:pt x="186239" y="7487"/>
                  </a:cubicBezTo>
                  <a:lnTo>
                    <a:pt x="37248" y="0"/>
                  </a:lnTo>
                  <a:lnTo>
                    <a:pt x="0" y="213410"/>
                  </a:lnTo>
                  <a:cubicBezTo>
                    <a:pt x="53699" y="269190"/>
                    <a:pt x="115589" y="317045"/>
                    <a:pt x="183761" y="354915"/>
                  </a:cubicBezTo>
                  <a:cubicBezTo>
                    <a:pt x="295433" y="416957"/>
                    <a:pt x="423852" y="452359"/>
                    <a:pt x="560410" y="452359"/>
                  </a:cubicBezTo>
                  <a:cubicBezTo>
                    <a:pt x="576963" y="452359"/>
                    <a:pt x="593344" y="451666"/>
                    <a:pt x="609642" y="450635"/>
                  </a:cubicBezTo>
                  <a:lnTo>
                    <a:pt x="479091" y="297891"/>
                  </a:lnTo>
                  <a:lnTo>
                    <a:pt x="591671" y="174836"/>
                  </a:lnTo>
                  <a:close/>
                </a:path>
              </a:pathLst>
            </a:custGeom>
            <a:solidFill>
              <a:schemeClr val="accent4"/>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 name="Google Shape;300;p23"/>
            <p:cNvSpPr/>
            <p:nvPr/>
          </p:nvSpPr>
          <p:spPr>
            <a:xfrm>
              <a:off x="5956453" y="6225828"/>
              <a:ext cx="811067" cy="630040"/>
            </a:xfrm>
            <a:custGeom>
              <a:rect b="b" l="l" r="r" t="t"/>
              <a:pathLst>
                <a:path extrusionOk="0" h="630040" w="811067">
                  <a:moveTo>
                    <a:pt x="811068" y="123635"/>
                  </a:moveTo>
                  <a:lnTo>
                    <a:pt x="666340" y="184189"/>
                  </a:lnTo>
                  <a:lnTo>
                    <a:pt x="561145" y="0"/>
                  </a:lnTo>
                  <a:cubicBezTo>
                    <a:pt x="501285" y="195877"/>
                    <a:pt x="324551" y="341135"/>
                    <a:pt x="112580" y="354241"/>
                  </a:cubicBezTo>
                  <a:lnTo>
                    <a:pt x="0" y="477296"/>
                  </a:lnTo>
                  <a:lnTo>
                    <a:pt x="130551" y="630041"/>
                  </a:lnTo>
                  <a:cubicBezTo>
                    <a:pt x="443302" y="610396"/>
                    <a:pt x="706525" y="405309"/>
                    <a:pt x="811068" y="123626"/>
                  </a:cubicBezTo>
                  <a:close/>
                </a:path>
              </a:pathLst>
            </a:custGeom>
            <a:solidFill>
              <a:schemeClr val="lt2"/>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 name="Google Shape;301;p23"/>
            <p:cNvSpPr/>
            <p:nvPr/>
          </p:nvSpPr>
          <p:spPr>
            <a:xfrm>
              <a:off x="5259648" y="5769634"/>
              <a:ext cx="403942" cy="849019"/>
            </a:xfrm>
            <a:custGeom>
              <a:rect b="b" l="l" r="r" t="t"/>
              <a:pathLst>
                <a:path extrusionOk="0" h="849019" w="403942">
                  <a:moveTo>
                    <a:pt x="403943" y="643096"/>
                  </a:moveTo>
                  <a:cubicBezTo>
                    <a:pt x="324817" y="554423"/>
                    <a:pt x="276462" y="437774"/>
                    <a:pt x="276462" y="309855"/>
                  </a:cubicBezTo>
                  <a:cubicBezTo>
                    <a:pt x="276462" y="242845"/>
                    <a:pt x="289680" y="178865"/>
                    <a:pt x="313618" y="120372"/>
                  </a:cubicBezTo>
                  <a:lnTo>
                    <a:pt x="254635" y="0"/>
                  </a:lnTo>
                  <a:lnTo>
                    <a:pt x="36197" y="75556"/>
                  </a:lnTo>
                  <a:cubicBezTo>
                    <a:pt x="12780" y="149542"/>
                    <a:pt x="0" y="228219"/>
                    <a:pt x="0" y="309855"/>
                  </a:cubicBezTo>
                  <a:cubicBezTo>
                    <a:pt x="0" y="518991"/>
                    <a:pt x="82982" y="709075"/>
                    <a:pt x="217704" y="849019"/>
                  </a:cubicBezTo>
                  <a:lnTo>
                    <a:pt x="254952" y="635609"/>
                  </a:lnTo>
                  <a:lnTo>
                    <a:pt x="403943" y="643096"/>
                  </a:lnTo>
                  <a:close/>
                </a:path>
              </a:pathLst>
            </a:custGeom>
            <a:solidFill>
              <a:schemeClr val="accent1"/>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 name="Google Shape;302;p23"/>
            <p:cNvSpPr/>
            <p:nvPr/>
          </p:nvSpPr>
          <p:spPr>
            <a:xfrm>
              <a:off x="5295865" y="5301762"/>
              <a:ext cx="851497" cy="588243"/>
            </a:xfrm>
            <a:custGeom>
              <a:rect b="b" l="l" r="r" t="t"/>
              <a:pathLst>
                <a:path extrusionOk="0" h="588243" w="851497">
                  <a:moveTo>
                    <a:pt x="277410" y="588244"/>
                  </a:moveTo>
                  <a:cubicBezTo>
                    <a:pt x="349366" y="412510"/>
                    <a:pt x="518277" y="286376"/>
                    <a:pt x="717265" y="276696"/>
                  </a:cubicBezTo>
                  <a:cubicBezTo>
                    <a:pt x="724231" y="276360"/>
                    <a:pt x="731248" y="276217"/>
                    <a:pt x="738275" y="276166"/>
                  </a:cubicBezTo>
                  <a:lnTo>
                    <a:pt x="851498" y="135498"/>
                  </a:lnTo>
                  <a:lnTo>
                    <a:pt x="719988" y="0"/>
                  </a:lnTo>
                  <a:cubicBezTo>
                    <a:pt x="719080" y="20"/>
                    <a:pt x="718172" y="20"/>
                    <a:pt x="717265" y="51"/>
                  </a:cubicBezTo>
                  <a:cubicBezTo>
                    <a:pt x="380607" y="10587"/>
                    <a:pt x="97301" y="236042"/>
                    <a:pt x="0" y="543428"/>
                  </a:cubicBezTo>
                  <a:lnTo>
                    <a:pt x="218438" y="467872"/>
                  </a:lnTo>
                  <a:lnTo>
                    <a:pt x="277421" y="588244"/>
                  </a:lnTo>
                  <a:close/>
                </a:path>
              </a:pathLst>
            </a:custGeom>
            <a:solidFill>
              <a:schemeClr val="accent5"/>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03" name="Google Shape;303;p23"/>
          <p:cNvSpPr txBox="1"/>
          <p:nvPr/>
        </p:nvSpPr>
        <p:spPr>
          <a:xfrm>
            <a:off x="3275891" y="2475723"/>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02</a:t>
            </a:r>
            <a:endParaRPr sz="2400">
              <a:latin typeface="Figtree ExtraBold"/>
              <a:ea typeface="Figtree ExtraBold"/>
              <a:cs typeface="Figtree ExtraBold"/>
              <a:sym typeface="Figtree ExtraBold"/>
            </a:endParaRPr>
          </a:p>
        </p:txBody>
      </p:sp>
      <p:sp>
        <p:nvSpPr>
          <p:cNvPr id="304" name="Google Shape;304;p23"/>
          <p:cNvSpPr txBox="1"/>
          <p:nvPr/>
        </p:nvSpPr>
        <p:spPr>
          <a:xfrm>
            <a:off x="2660981" y="1503589"/>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1</a:t>
            </a:r>
            <a:endParaRPr sz="2400">
              <a:latin typeface="Figtree ExtraBold"/>
              <a:ea typeface="Figtree ExtraBold"/>
              <a:cs typeface="Figtree ExtraBold"/>
              <a:sym typeface="Figtree ExtraBold"/>
            </a:endParaRPr>
          </a:p>
        </p:txBody>
      </p:sp>
      <p:sp>
        <p:nvSpPr>
          <p:cNvPr id="305" name="Google Shape;305;p23"/>
          <p:cNvSpPr txBox="1"/>
          <p:nvPr/>
        </p:nvSpPr>
        <p:spPr>
          <a:xfrm>
            <a:off x="2728279" y="3659101"/>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3</a:t>
            </a:r>
            <a:endParaRPr sz="2400">
              <a:latin typeface="Figtree ExtraBold"/>
              <a:ea typeface="Figtree ExtraBold"/>
              <a:cs typeface="Figtree ExtraBold"/>
              <a:sym typeface="Figtree ExtraBold"/>
            </a:endParaRPr>
          </a:p>
        </p:txBody>
      </p:sp>
      <p:sp>
        <p:nvSpPr>
          <p:cNvPr id="306" name="Google Shape;306;p23"/>
          <p:cNvSpPr txBox="1"/>
          <p:nvPr/>
        </p:nvSpPr>
        <p:spPr>
          <a:xfrm>
            <a:off x="1400175" y="3707152"/>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4</a:t>
            </a:r>
            <a:endParaRPr sz="2400">
              <a:latin typeface="Figtree ExtraBold"/>
              <a:ea typeface="Figtree ExtraBold"/>
              <a:cs typeface="Figtree ExtraBold"/>
              <a:sym typeface="Figtree ExtraBold"/>
            </a:endParaRPr>
          </a:p>
        </p:txBody>
      </p:sp>
      <p:sp>
        <p:nvSpPr>
          <p:cNvPr id="307" name="Google Shape;307;p23"/>
          <p:cNvSpPr txBox="1"/>
          <p:nvPr/>
        </p:nvSpPr>
        <p:spPr>
          <a:xfrm>
            <a:off x="739525" y="2747850"/>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5</a:t>
            </a:r>
            <a:endParaRPr sz="2400">
              <a:latin typeface="Figtree ExtraBold"/>
              <a:ea typeface="Figtree ExtraBold"/>
              <a:cs typeface="Figtree ExtraBold"/>
              <a:sym typeface="Figtree ExtraBold"/>
            </a:endParaRPr>
          </a:p>
        </p:txBody>
      </p:sp>
      <p:sp>
        <p:nvSpPr>
          <p:cNvPr id="308" name="Google Shape;308;p23"/>
          <p:cNvSpPr txBox="1"/>
          <p:nvPr/>
        </p:nvSpPr>
        <p:spPr>
          <a:xfrm>
            <a:off x="1354435" y="1503591"/>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6</a:t>
            </a:r>
            <a:endParaRPr sz="2400">
              <a:latin typeface="Figtree ExtraBold"/>
              <a:ea typeface="Figtree ExtraBold"/>
              <a:cs typeface="Figtree ExtraBold"/>
              <a:sym typeface="Figtree ExtraBold"/>
            </a:endParaRPr>
          </a:p>
        </p:txBody>
      </p:sp>
      <p:sp>
        <p:nvSpPr>
          <p:cNvPr id="309" name="Google Shape;309;p23"/>
          <p:cNvSpPr txBox="1"/>
          <p:nvPr/>
        </p:nvSpPr>
        <p:spPr>
          <a:xfrm>
            <a:off x="6587725" y="1693575"/>
            <a:ext cx="18246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Mars</a:t>
            </a:r>
            <a:endParaRPr sz="1600">
              <a:solidFill>
                <a:schemeClr val="dk1"/>
              </a:solidFill>
              <a:latin typeface="Figtree ExtraBold"/>
              <a:ea typeface="Figtree ExtraBold"/>
              <a:cs typeface="Figtree ExtraBold"/>
              <a:sym typeface="Figtree ExtraBold"/>
            </a:endParaRPr>
          </a:p>
        </p:txBody>
      </p:sp>
      <p:sp>
        <p:nvSpPr>
          <p:cNvPr id="310" name="Google Shape;310;p23"/>
          <p:cNvSpPr txBox="1"/>
          <p:nvPr/>
        </p:nvSpPr>
        <p:spPr>
          <a:xfrm>
            <a:off x="6587725" y="1900629"/>
            <a:ext cx="18246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Despite being red, Mars is very cold</a:t>
            </a:r>
            <a:endParaRPr sz="1200">
              <a:solidFill>
                <a:schemeClr val="dk1"/>
              </a:solidFill>
              <a:latin typeface="Nunito Sans"/>
              <a:ea typeface="Nunito Sans"/>
              <a:cs typeface="Nunito Sans"/>
              <a:sym typeface="Nunito Sans"/>
            </a:endParaRPr>
          </a:p>
        </p:txBody>
      </p:sp>
      <p:sp>
        <p:nvSpPr>
          <p:cNvPr id="311" name="Google Shape;311;p23"/>
          <p:cNvSpPr txBox="1"/>
          <p:nvPr/>
        </p:nvSpPr>
        <p:spPr>
          <a:xfrm>
            <a:off x="6587725" y="2554200"/>
            <a:ext cx="18246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Mercury</a:t>
            </a:r>
            <a:endParaRPr sz="1600">
              <a:solidFill>
                <a:schemeClr val="dk1"/>
              </a:solidFill>
              <a:latin typeface="Figtree ExtraBold"/>
              <a:ea typeface="Figtree ExtraBold"/>
              <a:cs typeface="Figtree ExtraBold"/>
              <a:sym typeface="Figtree ExtraBold"/>
            </a:endParaRPr>
          </a:p>
        </p:txBody>
      </p:sp>
      <p:sp>
        <p:nvSpPr>
          <p:cNvPr id="312" name="Google Shape;312;p23"/>
          <p:cNvSpPr txBox="1"/>
          <p:nvPr/>
        </p:nvSpPr>
        <p:spPr>
          <a:xfrm>
            <a:off x="6587725" y="2761254"/>
            <a:ext cx="18246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Mercury is the closest planet to the Sun</a:t>
            </a:r>
            <a:endParaRPr sz="1200">
              <a:solidFill>
                <a:schemeClr val="dk1"/>
              </a:solidFill>
              <a:latin typeface="Nunito Sans"/>
              <a:ea typeface="Nunito Sans"/>
              <a:cs typeface="Nunito Sans"/>
              <a:sym typeface="Nunito Sans"/>
            </a:endParaRPr>
          </a:p>
        </p:txBody>
      </p:sp>
      <p:sp>
        <p:nvSpPr>
          <p:cNvPr id="313" name="Google Shape;313;p23"/>
          <p:cNvSpPr txBox="1"/>
          <p:nvPr/>
        </p:nvSpPr>
        <p:spPr>
          <a:xfrm>
            <a:off x="6587725" y="3414812"/>
            <a:ext cx="18246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Saturn</a:t>
            </a:r>
            <a:endParaRPr sz="1600">
              <a:solidFill>
                <a:schemeClr val="dk1"/>
              </a:solidFill>
              <a:latin typeface="Figtree ExtraBold"/>
              <a:ea typeface="Figtree ExtraBold"/>
              <a:cs typeface="Figtree ExtraBold"/>
              <a:sym typeface="Figtree ExtraBold"/>
            </a:endParaRPr>
          </a:p>
        </p:txBody>
      </p:sp>
      <p:sp>
        <p:nvSpPr>
          <p:cNvPr id="314" name="Google Shape;314;p23"/>
          <p:cNvSpPr txBox="1"/>
          <p:nvPr/>
        </p:nvSpPr>
        <p:spPr>
          <a:xfrm>
            <a:off x="6587725" y="3621850"/>
            <a:ext cx="18246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Saturn is composed of hydrogen and helium</a:t>
            </a:r>
            <a:endParaRPr sz="1200">
              <a:solidFill>
                <a:schemeClr val="dk1"/>
              </a:solidFill>
              <a:latin typeface="Nunito Sans"/>
              <a:ea typeface="Nunito Sans"/>
              <a:cs typeface="Nunito Sans"/>
              <a:sym typeface="Nunito Sans"/>
            </a:endParaRPr>
          </a:p>
        </p:txBody>
      </p:sp>
      <p:sp>
        <p:nvSpPr>
          <p:cNvPr id="315" name="Google Shape;315;p23"/>
          <p:cNvSpPr/>
          <p:nvPr/>
        </p:nvSpPr>
        <p:spPr>
          <a:xfrm>
            <a:off x="6403600" y="1748325"/>
            <a:ext cx="1884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16" name="Google Shape;316;p23"/>
          <p:cNvSpPr/>
          <p:nvPr/>
        </p:nvSpPr>
        <p:spPr>
          <a:xfrm>
            <a:off x="6403600" y="2609850"/>
            <a:ext cx="188400" cy="1884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17" name="Google Shape;317;p23"/>
          <p:cNvSpPr/>
          <p:nvPr/>
        </p:nvSpPr>
        <p:spPr>
          <a:xfrm>
            <a:off x="6403600" y="3470475"/>
            <a:ext cx="1884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 name="Shape 321"/>
        <p:cNvGrpSpPr/>
        <p:nvPr/>
      </p:nvGrpSpPr>
      <p:grpSpPr>
        <a:xfrm>
          <a:off x="0" y="0"/>
          <a:ext cx="0" cy="0"/>
          <a:chOff x="0" y="0"/>
          <a:chExt cx="0" cy="0"/>
        </a:xfrm>
      </p:grpSpPr>
      <p:sp>
        <p:nvSpPr>
          <p:cNvPr id="322" name="Google Shape;322;p24"/>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This is a diagram</a:t>
            </a:r>
            <a:endParaRPr sz="2820"/>
          </a:p>
        </p:txBody>
      </p:sp>
      <p:sp>
        <p:nvSpPr>
          <p:cNvPr id="323" name="Google Shape;323;p24"/>
          <p:cNvSpPr txBox="1"/>
          <p:nvPr/>
        </p:nvSpPr>
        <p:spPr>
          <a:xfrm>
            <a:off x="1114243" y="3349200"/>
            <a:ext cx="1235100" cy="299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Saturn</a:t>
            </a:r>
            <a:endParaRPr sz="1600">
              <a:solidFill>
                <a:schemeClr val="dk1"/>
              </a:solidFill>
              <a:latin typeface="Figtree ExtraBold"/>
              <a:ea typeface="Figtree ExtraBold"/>
              <a:cs typeface="Figtree ExtraBold"/>
              <a:sym typeface="Figtree ExtraBold"/>
            </a:endParaRPr>
          </a:p>
        </p:txBody>
      </p:sp>
      <p:sp>
        <p:nvSpPr>
          <p:cNvPr id="324" name="Google Shape;324;p24"/>
          <p:cNvSpPr txBox="1"/>
          <p:nvPr/>
        </p:nvSpPr>
        <p:spPr>
          <a:xfrm>
            <a:off x="1114243" y="3552701"/>
            <a:ext cx="1235100" cy="49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Saturn is the ringed planet</a:t>
            </a:r>
            <a:endParaRPr sz="1200">
              <a:solidFill>
                <a:schemeClr val="dk1"/>
              </a:solidFill>
              <a:latin typeface="Nunito Sans"/>
              <a:ea typeface="Nunito Sans"/>
              <a:cs typeface="Nunito Sans"/>
              <a:sym typeface="Nunito Sans"/>
            </a:endParaRPr>
          </a:p>
        </p:txBody>
      </p:sp>
      <p:sp>
        <p:nvSpPr>
          <p:cNvPr id="325" name="Google Shape;325;p24"/>
          <p:cNvSpPr txBox="1"/>
          <p:nvPr/>
        </p:nvSpPr>
        <p:spPr>
          <a:xfrm>
            <a:off x="1685350" y="2374100"/>
            <a:ext cx="1235100" cy="299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Earth</a:t>
            </a:r>
            <a:endParaRPr sz="1600">
              <a:solidFill>
                <a:schemeClr val="dk1"/>
              </a:solidFill>
              <a:latin typeface="Figtree ExtraBold"/>
              <a:ea typeface="Figtree ExtraBold"/>
              <a:cs typeface="Figtree ExtraBold"/>
              <a:sym typeface="Figtree ExtraBold"/>
            </a:endParaRPr>
          </a:p>
        </p:txBody>
      </p:sp>
      <p:sp>
        <p:nvSpPr>
          <p:cNvPr id="326" name="Google Shape;326;p24"/>
          <p:cNvSpPr txBox="1"/>
          <p:nvPr/>
        </p:nvSpPr>
        <p:spPr>
          <a:xfrm>
            <a:off x="1685350" y="2577600"/>
            <a:ext cx="1235100" cy="49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Earth is the planet with life</a:t>
            </a:r>
            <a:endParaRPr sz="1200">
              <a:solidFill>
                <a:schemeClr val="dk1"/>
              </a:solidFill>
              <a:latin typeface="Nunito Sans"/>
              <a:ea typeface="Nunito Sans"/>
              <a:cs typeface="Nunito Sans"/>
              <a:sym typeface="Nunito Sans"/>
            </a:endParaRPr>
          </a:p>
        </p:txBody>
      </p:sp>
      <p:sp>
        <p:nvSpPr>
          <p:cNvPr id="327" name="Google Shape;327;p24"/>
          <p:cNvSpPr txBox="1"/>
          <p:nvPr/>
        </p:nvSpPr>
        <p:spPr>
          <a:xfrm>
            <a:off x="3954450" y="1320704"/>
            <a:ext cx="1235100" cy="299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Figtree ExtraBold"/>
                <a:ea typeface="Figtree ExtraBold"/>
                <a:cs typeface="Figtree ExtraBold"/>
                <a:sym typeface="Figtree ExtraBold"/>
              </a:rPr>
              <a:t>Pluto</a:t>
            </a:r>
            <a:endParaRPr sz="1600">
              <a:solidFill>
                <a:schemeClr val="dk1"/>
              </a:solidFill>
              <a:latin typeface="Figtree ExtraBold"/>
              <a:ea typeface="Figtree ExtraBold"/>
              <a:cs typeface="Figtree ExtraBold"/>
              <a:sym typeface="Figtree ExtraBold"/>
            </a:endParaRPr>
          </a:p>
        </p:txBody>
      </p:sp>
      <p:sp>
        <p:nvSpPr>
          <p:cNvPr id="328" name="Google Shape;328;p24"/>
          <p:cNvSpPr txBox="1"/>
          <p:nvPr/>
        </p:nvSpPr>
        <p:spPr>
          <a:xfrm>
            <a:off x="3954450" y="1524204"/>
            <a:ext cx="1235100" cy="496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Nunito Sans"/>
                <a:ea typeface="Nunito Sans"/>
                <a:cs typeface="Nunito Sans"/>
                <a:sym typeface="Nunito Sans"/>
              </a:rPr>
              <a:t>Pluto is a dwarf planet</a:t>
            </a:r>
            <a:endParaRPr sz="1200">
              <a:solidFill>
                <a:schemeClr val="dk1"/>
              </a:solidFill>
              <a:latin typeface="Nunito Sans"/>
              <a:ea typeface="Nunito Sans"/>
              <a:cs typeface="Nunito Sans"/>
              <a:sym typeface="Nunito Sans"/>
            </a:endParaRPr>
          </a:p>
        </p:txBody>
      </p:sp>
      <p:sp>
        <p:nvSpPr>
          <p:cNvPr id="329" name="Google Shape;329;p24"/>
          <p:cNvSpPr txBox="1"/>
          <p:nvPr/>
        </p:nvSpPr>
        <p:spPr>
          <a:xfrm>
            <a:off x="6223550" y="2374100"/>
            <a:ext cx="1235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Mars</a:t>
            </a:r>
            <a:endParaRPr sz="1600">
              <a:solidFill>
                <a:schemeClr val="dk1"/>
              </a:solidFill>
              <a:latin typeface="Figtree ExtraBold"/>
              <a:ea typeface="Figtree ExtraBold"/>
              <a:cs typeface="Figtree ExtraBold"/>
              <a:sym typeface="Figtree ExtraBold"/>
            </a:endParaRPr>
          </a:p>
        </p:txBody>
      </p:sp>
      <p:sp>
        <p:nvSpPr>
          <p:cNvPr id="330" name="Google Shape;330;p24"/>
          <p:cNvSpPr txBox="1"/>
          <p:nvPr/>
        </p:nvSpPr>
        <p:spPr>
          <a:xfrm>
            <a:off x="6223550" y="2577600"/>
            <a:ext cx="1235100" cy="496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Mars is a very cold planet</a:t>
            </a:r>
            <a:endParaRPr sz="1200">
              <a:solidFill>
                <a:schemeClr val="dk1"/>
              </a:solidFill>
              <a:latin typeface="Nunito Sans"/>
              <a:ea typeface="Nunito Sans"/>
              <a:cs typeface="Nunito Sans"/>
              <a:sym typeface="Nunito Sans"/>
            </a:endParaRPr>
          </a:p>
        </p:txBody>
      </p:sp>
      <p:sp>
        <p:nvSpPr>
          <p:cNvPr id="331" name="Google Shape;331;p24"/>
          <p:cNvSpPr txBox="1"/>
          <p:nvPr/>
        </p:nvSpPr>
        <p:spPr>
          <a:xfrm>
            <a:off x="6794657" y="3349204"/>
            <a:ext cx="1235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Neptune</a:t>
            </a:r>
            <a:endParaRPr sz="1600">
              <a:solidFill>
                <a:schemeClr val="dk1"/>
              </a:solidFill>
              <a:latin typeface="Figtree ExtraBold"/>
              <a:ea typeface="Figtree ExtraBold"/>
              <a:cs typeface="Figtree ExtraBold"/>
              <a:sym typeface="Figtree ExtraBold"/>
            </a:endParaRPr>
          </a:p>
        </p:txBody>
      </p:sp>
      <p:sp>
        <p:nvSpPr>
          <p:cNvPr id="332" name="Google Shape;332;p24"/>
          <p:cNvSpPr txBox="1"/>
          <p:nvPr/>
        </p:nvSpPr>
        <p:spPr>
          <a:xfrm>
            <a:off x="6794657" y="3552704"/>
            <a:ext cx="1235100" cy="496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Neptune is an ice giant</a:t>
            </a:r>
            <a:endParaRPr sz="1200">
              <a:solidFill>
                <a:schemeClr val="dk1"/>
              </a:solidFill>
              <a:latin typeface="Nunito Sans"/>
              <a:ea typeface="Nunito Sans"/>
              <a:cs typeface="Nunito Sans"/>
              <a:sym typeface="Nunito Sans"/>
            </a:endParaRPr>
          </a:p>
        </p:txBody>
      </p:sp>
      <p:grpSp>
        <p:nvGrpSpPr>
          <p:cNvPr id="333" name="Google Shape;333;p24"/>
          <p:cNvGrpSpPr/>
          <p:nvPr/>
        </p:nvGrpSpPr>
        <p:grpSpPr>
          <a:xfrm>
            <a:off x="1876050" y="1550068"/>
            <a:ext cx="5391900" cy="5391900"/>
            <a:chOff x="1876051" y="1718543"/>
            <a:chExt cx="5391900" cy="5391900"/>
          </a:xfrm>
        </p:grpSpPr>
        <p:grpSp>
          <p:nvGrpSpPr>
            <p:cNvPr id="334" name="Google Shape;334;p24"/>
            <p:cNvGrpSpPr/>
            <p:nvPr/>
          </p:nvGrpSpPr>
          <p:grpSpPr>
            <a:xfrm>
              <a:off x="1876051" y="1718543"/>
              <a:ext cx="5391900" cy="5391900"/>
              <a:chOff x="-1076649" y="1236793"/>
              <a:chExt cx="5391900" cy="5391900"/>
            </a:xfrm>
          </p:grpSpPr>
          <p:sp>
            <p:nvSpPr>
              <p:cNvPr id="335" name="Google Shape;335;p24"/>
              <p:cNvSpPr/>
              <p:nvPr/>
            </p:nvSpPr>
            <p:spPr>
              <a:xfrm>
                <a:off x="-307009" y="2006350"/>
                <a:ext cx="3852600" cy="3852600"/>
              </a:xfrm>
              <a:prstGeom prst="blockArc">
                <a:avLst>
                  <a:gd fmla="val 10800000" name="adj1"/>
                  <a:gd fmla="val 13022660" name="adj2"/>
                  <a:gd fmla="val 27958" name="adj3"/>
                </a:avLst>
              </a:prstGeom>
              <a:solidFill>
                <a:schemeClr val="lt2"/>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36" name="Google Shape;336;p24"/>
              <p:cNvSpPr/>
              <p:nvPr/>
            </p:nvSpPr>
            <p:spPr>
              <a:xfrm rot="2203681">
                <a:off x="-307065" y="2006377"/>
                <a:ext cx="3852732" cy="3852732"/>
              </a:xfrm>
              <a:prstGeom prst="blockArc">
                <a:avLst>
                  <a:gd fmla="val 10800000" name="adj1"/>
                  <a:gd fmla="val 13022660" name="adj2"/>
                  <a:gd fmla="val 27958" name="adj3"/>
                </a:avLst>
              </a:prstGeom>
              <a:solidFill>
                <a:schemeClr val="accent1"/>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37" name="Google Shape;337;p24"/>
              <p:cNvSpPr/>
              <p:nvPr/>
            </p:nvSpPr>
            <p:spPr>
              <a:xfrm rot="4372970">
                <a:off x="-307218" y="2006370"/>
                <a:ext cx="3852863" cy="3852863"/>
              </a:xfrm>
              <a:prstGeom prst="blockArc">
                <a:avLst>
                  <a:gd fmla="val 10800000" name="adj1"/>
                  <a:gd fmla="val 13022660" name="adj2"/>
                  <a:gd fmla="val 27958" name="adj3"/>
                </a:avLst>
              </a:prstGeom>
              <a:solidFill>
                <a:schemeClr val="accent5"/>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38" name="Google Shape;338;p24"/>
              <p:cNvSpPr/>
              <p:nvPr/>
            </p:nvSpPr>
            <p:spPr>
              <a:xfrm rot="6579410">
                <a:off x="-307049" y="2006262"/>
                <a:ext cx="3852720" cy="3852720"/>
              </a:xfrm>
              <a:prstGeom prst="blockArc">
                <a:avLst>
                  <a:gd fmla="val 10800000" name="adj1"/>
                  <a:gd fmla="val 13022660" name="adj2"/>
                  <a:gd fmla="val 27958" name="adj3"/>
                </a:avLst>
              </a:prstGeom>
              <a:solidFill>
                <a:schemeClr val="accent2"/>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39" name="Google Shape;339;p24"/>
              <p:cNvSpPr/>
              <p:nvPr/>
            </p:nvSpPr>
            <p:spPr>
              <a:xfrm rot="8607026">
                <a:off x="-307180" y="2006290"/>
                <a:ext cx="3852780" cy="3852780"/>
              </a:xfrm>
              <a:prstGeom prst="blockArc">
                <a:avLst>
                  <a:gd fmla="val 10800000" name="adj1"/>
                  <a:gd fmla="val 13022660" name="adj2"/>
                  <a:gd fmla="val 27958" name="adj3"/>
                </a:avLst>
              </a:prstGeom>
              <a:solidFill>
                <a:schemeClr val="accent6"/>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sp>
          <p:nvSpPr>
            <p:cNvPr id="340" name="Google Shape;340;p24"/>
            <p:cNvSpPr/>
            <p:nvPr/>
          </p:nvSpPr>
          <p:spPr>
            <a:xfrm>
              <a:off x="2452341" y="3572575"/>
              <a:ext cx="572700" cy="5727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41" name="Google Shape;341;p24"/>
            <p:cNvSpPr/>
            <p:nvPr/>
          </p:nvSpPr>
          <p:spPr>
            <a:xfrm>
              <a:off x="3196912" y="2625656"/>
              <a:ext cx="572700" cy="5727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42" name="Google Shape;342;p24"/>
            <p:cNvSpPr/>
            <p:nvPr/>
          </p:nvSpPr>
          <p:spPr>
            <a:xfrm>
              <a:off x="4307304" y="2231298"/>
              <a:ext cx="572700" cy="5727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43" name="Google Shape;343;p24"/>
            <p:cNvSpPr/>
            <p:nvPr/>
          </p:nvSpPr>
          <p:spPr>
            <a:xfrm>
              <a:off x="5417704" y="2625648"/>
              <a:ext cx="572700" cy="5727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44" name="Google Shape;344;p24"/>
            <p:cNvSpPr/>
            <p:nvPr/>
          </p:nvSpPr>
          <p:spPr>
            <a:xfrm>
              <a:off x="6059004" y="3572573"/>
              <a:ext cx="572700" cy="572700"/>
            </a:xfrm>
            <a:prstGeom prst="ellipse">
              <a:avLst/>
            </a:prstGeom>
            <a:solidFill>
              <a:schemeClr val="accent6"/>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sp>
        <p:nvSpPr>
          <p:cNvPr id="345" name="Google Shape;345;p24"/>
          <p:cNvSpPr txBox="1"/>
          <p:nvPr/>
        </p:nvSpPr>
        <p:spPr>
          <a:xfrm>
            <a:off x="4088100" y="3723593"/>
            <a:ext cx="967800" cy="4002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000">
                <a:solidFill>
                  <a:schemeClr val="dk1"/>
                </a:solidFill>
                <a:latin typeface="Figtree ExtraBold"/>
                <a:ea typeface="Figtree ExtraBold"/>
                <a:cs typeface="Figtree ExtraBold"/>
                <a:sym typeface="Figtree ExtraBold"/>
              </a:rPr>
              <a:t>Moon</a:t>
            </a:r>
            <a:endParaRPr sz="2000">
              <a:solidFill>
                <a:schemeClr val="dk1"/>
              </a:solidFill>
              <a:latin typeface="Figtree ExtraBold"/>
              <a:ea typeface="Figtree ExtraBold"/>
              <a:cs typeface="Figtree ExtraBold"/>
              <a:sym typeface="Figtree ExtraBold"/>
            </a:endParaRPr>
          </a:p>
        </p:txBody>
      </p:sp>
      <p:grpSp>
        <p:nvGrpSpPr>
          <p:cNvPr id="346" name="Google Shape;346;p24"/>
          <p:cNvGrpSpPr/>
          <p:nvPr/>
        </p:nvGrpSpPr>
        <p:grpSpPr>
          <a:xfrm>
            <a:off x="4449036" y="2229415"/>
            <a:ext cx="277706" cy="233245"/>
            <a:chOff x="9862245" y="717850"/>
            <a:chExt cx="658072" cy="552713"/>
          </a:xfrm>
        </p:grpSpPr>
        <p:sp>
          <p:nvSpPr>
            <p:cNvPr id="347" name="Google Shape;347;p24"/>
            <p:cNvSpPr/>
            <p:nvPr/>
          </p:nvSpPr>
          <p:spPr>
            <a:xfrm>
              <a:off x="9862245" y="891362"/>
              <a:ext cx="310089" cy="379201"/>
            </a:xfrm>
            <a:custGeom>
              <a:rect b="b" l="l" r="r" t="t"/>
              <a:pathLst>
                <a:path extrusionOk="0" h="379201" w="310089">
                  <a:moveTo>
                    <a:pt x="216733" y="246307"/>
                  </a:moveTo>
                  <a:cubicBezTo>
                    <a:pt x="201184" y="230187"/>
                    <a:pt x="193060" y="208926"/>
                    <a:pt x="193949" y="186459"/>
                  </a:cubicBezTo>
                  <a:cubicBezTo>
                    <a:pt x="194710" y="166341"/>
                    <a:pt x="202961" y="147175"/>
                    <a:pt x="217114" y="132641"/>
                  </a:cubicBezTo>
                  <a:cubicBezTo>
                    <a:pt x="231330" y="118044"/>
                    <a:pt x="250179" y="109286"/>
                    <a:pt x="270297" y="108017"/>
                  </a:cubicBezTo>
                  <a:cubicBezTo>
                    <a:pt x="284132" y="107128"/>
                    <a:pt x="297714" y="109667"/>
                    <a:pt x="310090" y="115442"/>
                  </a:cubicBezTo>
                  <a:lnTo>
                    <a:pt x="310090" y="0"/>
                  </a:lnTo>
                  <a:lnTo>
                    <a:pt x="101291" y="0"/>
                  </a:lnTo>
                  <a:cubicBezTo>
                    <a:pt x="69368" y="0"/>
                    <a:pt x="42077" y="23863"/>
                    <a:pt x="37889" y="55532"/>
                  </a:cubicBezTo>
                  <a:lnTo>
                    <a:pt x="318" y="338204"/>
                  </a:lnTo>
                  <a:cubicBezTo>
                    <a:pt x="-1586" y="352483"/>
                    <a:pt x="5141" y="366953"/>
                    <a:pt x="18405" y="374569"/>
                  </a:cubicBezTo>
                  <a:cubicBezTo>
                    <a:pt x="23927" y="377742"/>
                    <a:pt x="30273" y="379202"/>
                    <a:pt x="36620" y="379202"/>
                  </a:cubicBezTo>
                  <a:lnTo>
                    <a:pt x="310090" y="379202"/>
                  </a:lnTo>
                  <a:lnTo>
                    <a:pt x="310090" y="263759"/>
                  </a:lnTo>
                  <a:cubicBezTo>
                    <a:pt x="299364" y="268773"/>
                    <a:pt x="287623" y="271375"/>
                    <a:pt x="275628" y="271375"/>
                  </a:cubicBezTo>
                  <a:cubicBezTo>
                    <a:pt x="253225" y="271375"/>
                    <a:pt x="232282" y="262490"/>
                    <a:pt x="216733" y="246307"/>
                  </a:cubicBezTo>
                  <a:lnTo>
                    <a:pt x="216733" y="24630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 name="Google Shape;348;p24"/>
            <p:cNvSpPr/>
            <p:nvPr/>
          </p:nvSpPr>
          <p:spPr>
            <a:xfrm>
              <a:off x="10094495" y="891361"/>
              <a:ext cx="425822" cy="379139"/>
            </a:xfrm>
            <a:custGeom>
              <a:rect b="b" l="l" r="r" t="t"/>
              <a:pathLst>
                <a:path extrusionOk="0" h="379139" w="425822">
                  <a:moveTo>
                    <a:pt x="387992" y="55279"/>
                  </a:moveTo>
                  <a:cubicBezTo>
                    <a:pt x="383803" y="23673"/>
                    <a:pt x="356576" y="-189"/>
                    <a:pt x="324653" y="1"/>
                  </a:cubicBezTo>
                  <a:lnTo>
                    <a:pt x="115156" y="1"/>
                  </a:lnTo>
                  <a:lnTo>
                    <a:pt x="115156" y="124329"/>
                  </a:lnTo>
                  <a:cubicBezTo>
                    <a:pt x="116108" y="136260"/>
                    <a:pt x="109635" y="147303"/>
                    <a:pt x="99290" y="153078"/>
                  </a:cubicBezTo>
                  <a:cubicBezTo>
                    <a:pt x="88819" y="158980"/>
                    <a:pt x="75872" y="158663"/>
                    <a:pt x="65590" y="152380"/>
                  </a:cubicBezTo>
                  <a:cubicBezTo>
                    <a:pt x="58038" y="147747"/>
                    <a:pt x="49280" y="145589"/>
                    <a:pt x="40268" y="146160"/>
                  </a:cubicBezTo>
                  <a:cubicBezTo>
                    <a:pt x="18563" y="147557"/>
                    <a:pt x="857" y="165708"/>
                    <a:pt x="32" y="187476"/>
                  </a:cubicBezTo>
                  <a:cubicBezTo>
                    <a:pt x="-413" y="199344"/>
                    <a:pt x="3839" y="210514"/>
                    <a:pt x="12026" y="219081"/>
                  </a:cubicBezTo>
                  <a:cubicBezTo>
                    <a:pt x="20213" y="227586"/>
                    <a:pt x="31256" y="232282"/>
                    <a:pt x="43060" y="232282"/>
                  </a:cubicBezTo>
                  <a:cubicBezTo>
                    <a:pt x="51120" y="232282"/>
                    <a:pt x="58926" y="230061"/>
                    <a:pt x="65718" y="225872"/>
                  </a:cubicBezTo>
                  <a:cubicBezTo>
                    <a:pt x="75872" y="219589"/>
                    <a:pt x="88628" y="219335"/>
                    <a:pt x="99036" y="225111"/>
                  </a:cubicBezTo>
                  <a:cubicBezTo>
                    <a:pt x="109508" y="230949"/>
                    <a:pt x="116045" y="242056"/>
                    <a:pt x="116362" y="253987"/>
                  </a:cubicBezTo>
                  <a:lnTo>
                    <a:pt x="116362" y="379139"/>
                  </a:lnTo>
                  <a:lnTo>
                    <a:pt x="389641" y="379139"/>
                  </a:lnTo>
                  <a:cubicBezTo>
                    <a:pt x="400049" y="378505"/>
                    <a:pt x="410014" y="373999"/>
                    <a:pt x="416868" y="366193"/>
                  </a:cubicBezTo>
                  <a:cubicBezTo>
                    <a:pt x="423722" y="358323"/>
                    <a:pt x="426896" y="347915"/>
                    <a:pt x="425499" y="337570"/>
                  </a:cubicBezTo>
                  <a:lnTo>
                    <a:pt x="387992" y="5521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 name="Google Shape;349;p24"/>
            <p:cNvSpPr/>
            <p:nvPr/>
          </p:nvSpPr>
          <p:spPr>
            <a:xfrm>
              <a:off x="9995013" y="717850"/>
              <a:ext cx="113982" cy="113982"/>
            </a:xfrm>
            <a:custGeom>
              <a:rect b="b" l="l" r="r" t="t"/>
              <a:pathLst>
                <a:path extrusionOk="0" h="113982" w="113982">
                  <a:moveTo>
                    <a:pt x="113982" y="56991"/>
                  </a:moveTo>
                  <a:cubicBezTo>
                    <a:pt x="113982" y="88467"/>
                    <a:pt x="88466" y="113983"/>
                    <a:pt x="56991" y="113983"/>
                  </a:cubicBezTo>
                  <a:cubicBezTo>
                    <a:pt x="25516" y="113983"/>
                    <a:pt x="0" y="88467"/>
                    <a:pt x="0" y="56991"/>
                  </a:cubicBezTo>
                  <a:cubicBezTo>
                    <a:pt x="0" y="25516"/>
                    <a:pt x="25516" y="0"/>
                    <a:pt x="56991" y="0"/>
                  </a:cubicBezTo>
                  <a:cubicBezTo>
                    <a:pt x="88466" y="0"/>
                    <a:pt x="113982" y="25516"/>
                    <a:pt x="113982" y="5699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 name="Google Shape;350;p24"/>
            <p:cNvSpPr/>
            <p:nvPr/>
          </p:nvSpPr>
          <p:spPr>
            <a:xfrm>
              <a:off x="10273624" y="717850"/>
              <a:ext cx="113982" cy="113982"/>
            </a:xfrm>
            <a:custGeom>
              <a:rect b="b" l="l" r="r" t="t"/>
              <a:pathLst>
                <a:path extrusionOk="0" h="113982" w="113982">
                  <a:moveTo>
                    <a:pt x="113982" y="56991"/>
                  </a:moveTo>
                  <a:cubicBezTo>
                    <a:pt x="113982" y="25576"/>
                    <a:pt x="88406" y="0"/>
                    <a:pt x="56991" y="0"/>
                  </a:cubicBezTo>
                  <a:cubicBezTo>
                    <a:pt x="25576" y="0"/>
                    <a:pt x="0" y="25576"/>
                    <a:pt x="0" y="56991"/>
                  </a:cubicBezTo>
                  <a:cubicBezTo>
                    <a:pt x="0" y="88406"/>
                    <a:pt x="25576" y="113983"/>
                    <a:pt x="56991" y="113983"/>
                  </a:cubicBezTo>
                  <a:cubicBezTo>
                    <a:pt x="88406" y="113983"/>
                    <a:pt x="113982" y="88406"/>
                    <a:pt x="113982" y="5699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1" name="Google Shape;351;p24"/>
          <p:cNvGrpSpPr/>
          <p:nvPr/>
        </p:nvGrpSpPr>
        <p:grpSpPr>
          <a:xfrm>
            <a:off x="6254715" y="3552705"/>
            <a:ext cx="238912" cy="277570"/>
            <a:chOff x="3196494" y="1856343"/>
            <a:chExt cx="566143" cy="657749"/>
          </a:xfrm>
        </p:grpSpPr>
        <p:sp>
          <p:nvSpPr>
            <p:cNvPr id="352" name="Google Shape;352;p24"/>
            <p:cNvSpPr/>
            <p:nvPr/>
          </p:nvSpPr>
          <p:spPr>
            <a:xfrm>
              <a:off x="3359384" y="1856343"/>
              <a:ext cx="253234" cy="243387"/>
            </a:xfrm>
            <a:custGeom>
              <a:rect b="b" l="l" r="r" t="t"/>
              <a:pathLst>
                <a:path extrusionOk="0" h="243387" w="253234">
                  <a:moveTo>
                    <a:pt x="48498" y="157202"/>
                  </a:moveTo>
                  <a:lnTo>
                    <a:pt x="38851" y="213305"/>
                  </a:lnTo>
                  <a:cubicBezTo>
                    <a:pt x="37201" y="223015"/>
                    <a:pt x="41072" y="232662"/>
                    <a:pt x="49069" y="238437"/>
                  </a:cubicBezTo>
                  <a:cubicBezTo>
                    <a:pt x="57065" y="244212"/>
                    <a:pt x="67410" y="244974"/>
                    <a:pt x="76168" y="240404"/>
                  </a:cubicBezTo>
                  <a:lnTo>
                    <a:pt x="126559" y="213876"/>
                  </a:lnTo>
                  <a:lnTo>
                    <a:pt x="176950" y="240404"/>
                  </a:lnTo>
                  <a:cubicBezTo>
                    <a:pt x="180758" y="242372"/>
                    <a:pt x="184820" y="243387"/>
                    <a:pt x="188945" y="243387"/>
                  </a:cubicBezTo>
                  <a:cubicBezTo>
                    <a:pt x="194276" y="243387"/>
                    <a:pt x="199544" y="241737"/>
                    <a:pt x="204050" y="238437"/>
                  </a:cubicBezTo>
                  <a:cubicBezTo>
                    <a:pt x="212046" y="232662"/>
                    <a:pt x="215917" y="223015"/>
                    <a:pt x="214267" y="213305"/>
                  </a:cubicBezTo>
                  <a:lnTo>
                    <a:pt x="204621" y="157202"/>
                  </a:lnTo>
                  <a:lnTo>
                    <a:pt x="245429" y="117473"/>
                  </a:lnTo>
                  <a:cubicBezTo>
                    <a:pt x="252473" y="110619"/>
                    <a:pt x="255012" y="100465"/>
                    <a:pt x="251966" y="91135"/>
                  </a:cubicBezTo>
                  <a:cubicBezTo>
                    <a:pt x="248919" y="81743"/>
                    <a:pt x="240986" y="75079"/>
                    <a:pt x="231212" y="73619"/>
                  </a:cubicBezTo>
                  <a:lnTo>
                    <a:pt x="174856" y="65432"/>
                  </a:lnTo>
                  <a:lnTo>
                    <a:pt x="149660" y="14343"/>
                  </a:lnTo>
                  <a:cubicBezTo>
                    <a:pt x="149660" y="14343"/>
                    <a:pt x="149660" y="14343"/>
                    <a:pt x="149660" y="14343"/>
                  </a:cubicBezTo>
                  <a:cubicBezTo>
                    <a:pt x="145281" y="5521"/>
                    <a:pt x="136460" y="0"/>
                    <a:pt x="126623" y="0"/>
                  </a:cubicBezTo>
                  <a:cubicBezTo>
                    <a:pt x="116786" y="0"/>
                    <a:pt x="107964" y="5521"/>
                    <a:pt x="103585" y="14343"/>
                  </a:cubicBezTo>
                  <a:lnTo>
                    <a:pt x="78389" y="65432"/>
                  </a:lnTo>
                  <a:lnTo>
                    <a:pt x="22033" y="73619"/>
                  </a:lnTo>
                  <a:cubicBezTo>
                    <a:pt x="12259" y="75015"/>
                    <a:pt x="4326" y="81743"/>
                    <a:pt x="1280" y="91135"/>
                  </a:cubicBezTo>
                  <a:cubicBezTo>
                    <a:pt x="-1767" y="100528"/>
                    <a:pt x="709" y="110619"/>
                    <a:pt x="7817" y="117473"/>
                  </a:cubicBezTo>
                  <a:lnTo>
                    <a:pt x="48625" y="15720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 name="Google Shape;353;p24"/>
            <p:cNvSpPr/>
            <p:nvPr/>
          </p:nvSpPr>
          <p:spPr>
            <a:xfrm>
              <a:off x="3196494" y="2146441"/>
              <a:ext cx="566143" cy="367651"/>
            </a:xfrm>
            <a:custGeom>
              <a:rect b="b" l="l" r="r" t="t"/>
              <a:pathLst>
                <a:path extrusionOk="0" h="367651" w="566143">
                  <a:moveTo>
                    <a:pt x="535503" y="124962"/>
                  </a:moveTo>
                  <a:cubicBezTo>
                    <a:pt x="525095" y="53247"/>
                    <a:pt x="463597" y="0"/>
                    <a:pt x="391120" y="0"/>
                  </a:cubicBezTo>
                  <a:lnTo>
                    <a:pt x="346568" y="0"/>
                  </a:lnTo>
                  <a:lnTo>
                    <a:pt x="381537" y="182525"/>
                  </a:lnTo>
                  <a:cubicBezTo>
                    <a:pt x="383886" y="194139"/>
                    <a:pt x="380078" y="206324"/>
                    <a:pt x="371447" y="214447"/>
                  </a:cubicBezTo>
                  <a:cubicBezTo>
                    <a:pt x="371447" y="214447"/>
                    <a:pt x="371447" y="214447"/>
                    <a:pt x="371447" y="214447"/>
                  </a:cubicBezTo>
                  <a:lnTo>
                    <a:pt x="313567" y="269090"/>
                  </a:lnTo>
                  <a:cubicBezTo>
                    <a:pt x="306966" y="275310"/>
                    <a:pt x="298462" y="278483"/>
                    <a:pt x="289958" y="278483"/>
                  </a:cubicBezTo>
                  <a:cubicBezTo>
                    <a:pt x="281453" y="278483"/>
                    <a:pt x="272949" y="275373"/>
                    <a:pt x="266349" y="269090"/>
                  </a:cubicBezTo>
                  <a:lnTo>
                    <a:pt x="208469" y="214447"/>
                  </a:lnTo>
                  <a:cubicBezTo>
                    <a:pt x="199838" y="206324"/>
                    <a:pt x="195966" y="194075"/>
                    <a:pt x="198378" y="182525"/>
                  </a:cubicBezTo>
                  <a:lnTo>
                    <a:pt x="233347" y="0"/>
                  </a:lnTo>
                  <a:lnTo>
                    <a:pt x="175023" y="0"/>
                  </a:lnTo>
                  <a:cubicBezTo>
                    <a:pt x="102546" y="0"/>
                    <a:pt x="41049" y="53247"/>
                    <a:pt x="30641" y="124962"/>
                  </a:cubicBezTo>
                  <a:lnTo>
                    <a:pt x="305" y="334269"/>
                  </a:lnTo>
                  <a:cubicBezTo>
                    <a:pt x="-2234" y="351848"/>
                    <a:pt x="11411" y="367651"/>
                    <a:pt x="29181" y="367651"/>
                  </a:cubicBezTo>
                  <a:lnTo>
                    <a:pt x="536963" y="367651"/>
                  </a:lnTo>
                  <a:cubicBezTo>
                    <a:pt x="554733" y="367651"/>
                    <a:pt x="568378" y="351912"/>
                    <a:pt x="565839" y="334269"/>
                  </a:cubicBezTo>
                  <a:lnTo>
                    <a:pt x="535503" y="12496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 name="Google Shape;354;p24"/>
            <p:cNvSpPr/>
            <p:nvPr/>
          </p:nvSpPr>
          <p:spPr>
            <a:xfrm>
              <a:off x="3434981" y="2147710"/>
              <a:ext cx="102876" cy="239198"/>
            </a:xfrm>
            <a:custGeom>
              <a:rect b="b" l="l" r="r" t="t"/>
              <a:pathLst>
                <a:path extrusionOk="0" h="239198" w="102876">
                  <a:moveTo>
                    <a:pt x="64" y="190712"/>
                  </a:moveTo>
                  <a:lnTo>
                    <a:pt x="51470" y="239198"/>
                  </a:lnTo>
                  <a:lnTo>
                    <a:pt x="102876" y="190712"/>
                  </a:lnTo>
                  <a:lnTo>
                    <a:pt x="66321" y="0"/>
                  </a:lnTo>
                  <a:lnTo>
                    <a:pt x="36556" y="0"/>
                  </a:lnTo>
                  <a:lnTo>
                    <a:pt x="0" y="19071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5" name="Google Shape;355;p24"/>
          <p:cNvGrpSpPr/>
          <p:nvPr/>
        </p:nvGrpSpPr>
        <p:grpSpPr>
          <a:xfrm>
            <a:off x="5581341" y="2602555"/>
            <a:ext cx="256949" cy="277188"/>
            <a:chOff x="11054171" y="665762"/>
            <a:chExt cx="608885" cy="656843"/>
          </a:xfrm>
        </p:grpSpPr>
        <p:sp>
          <p:nvSpPr>
            <p:cNvPr id="356" name="Google Shape;356;p24"/>
            <p:cNvSpPr/>
            <p:nvPr/>
          </p:nvSpPr>
          <p:spPr>
            <a:xfrm>
              <a:off x="11327773" y="934391"/>
              <a:ext cx="143430" cy="64289"/>
            </a:xfrm>
            <a:custGeom>
              <a:rect b="b" l="l" r="r" t="t"/>
              <a:pathLst>
                <a:path extrusionOk="0" h="64289" w="143430">
                  <a:moveTo>
                    <a:pt x="133467" y="24370"/>
                  </a:moveTo>
                  <a:cubicBezTo>
                    <a:pt x="129912" y="10027"/>
                    <a:pt x="117092" y="0"/>
                    <a:pt x="102305" y="0"/>
                  </a:cubicBezTo>
                  <a:lnTo>
                    <a:pt x="41125" y="0"/>
                  </a:lnTo>
                  <a:cubicBezTo>
                    <a:pt x="26338" y="0"/>
                    <a:pt x="13518" y="10027"/>
                    <a:pt x="9964" y="24370"/>
                  </a:cubicBezTo>
                  <a:lnTo>
                    <a:pt x="0" y="64290"/>
                  </a:lnTo>
                  <a:lnTo>
                    <a:pt x="143430" y="64290"/>
                  </a:lnTo>
                  <a:lnTo>
                    <a:pt x="133467" y="2437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 name="Google Shape;357;p24"/>
            <p:cNvSpPr/>
            <p:nvPr/>
          </p:nvSpPr>
          <p:spPr>
            <a:xfrm>
              <a:off x="11367311" y="831959"/>
              <a:ext cx="64226" cy="64226"/>
            </a:xfrm>
            <a:custGeom>
              <a:rect b="b" l="l" r="r" t="t"/>
              <a:pathLst>
                <a:path extrusionOk="0" h="64226" w="64226">
                  <a:moveTo>
                    <a:pt x="64226" y="32113"/>
                  </a:moveTo>
                  <a:cubicBezTo>
                    <a:pt x="64226" y="49849"/>
                    <a:pt x="49849" y="64226"/>
                    <a:pt x="32113" y="64226"/>
                  </a:cubicBezTo>
                  <a:cubicBezTo>
                    <a:pt x="14377" y="64226"/>
                    <a:pt x="-1" y="49849"/>
                    <a:pt x="-1" y="32113"/>
                  </a:cubicBezTo>
                  <a:cubicBezTo>
                    <a:pt x="-1" y="14378"/>
                    <a:pt x="14376" y="0"/>
                    <a:pt x="32113" y="0"/>
                  </a:cubicBezTo>
                  <a:cubicBezTo>
                    <a:pt x="49848"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 name="Google Shape;358;p24"/>
            <p:cNvSpPr/>
            <p:nvPr/>
          </p:nvSpPr>
          <p:spPr>
            <a:xfrm>
              <a:off x="11054171" y="665762"/>
              <a:ext cx="608885" cy="656843"/>
            </a:xfrm>
            <a:custGeom>
              <a:rect b="b" l="l" r="r" t="t"/>
              <a:pathLst>
                <a:path extrusionOk="0" h="656843" w="608885">
                  <a:moveTo>
                    <a:pt x="526256" y="74872"/>
                  </a:moveTo>
                  <a:cubicBezTo>
                    <a:pt x="480117" y="31843"/>
                    <a:pt x="416969" y="4807"/>
                    <a:pt x="353124" y="682"/>
                  </a:cubicBezTo>
                  <a:cubicBezTo>
                    <a:pt x="316250" y="-1667"/>
                    <a:pt x="278489" y="2078"/>
                    <a:pt x="243964" y="11534"/>
                  </a:cubicBezTo>
                  <a:cubicBezTo>
                    <a:pt x="202014" y="23021"/>
                    <a:pt x="166093" y="42378"/>
                    <a:pt x="137153" y="68970"/>
                  </a:cubicBezTo>
                  <a:cubicBezTo>
                    <a:pt x="86445" y="115680"/>
                    <a:pt x="60043" y="182000"/>
                    <a:pt x="58838" y="266091"/>
                  </a:cubicBezTo>
                  <a:cubicBezTo>
                    <a:pt x="58838" y="267043"/>
                    <a:pt x="58584" y="267995"/>
                    <a:pt x="58140" y="268883"/>
                  </a:cubicBezTo>
                  <a:lnTo>
                    <a:pt x="5464" y="370427"/>
                  </a:lnTo>
                  <a:cubicBezTo>
                    <a:pt x="-3040" y="386801"/>
                    <a:pt x="-1581" y="406221"/>
                    <a:pt x="9589" y="421389"/>
                  </a:cubicBezTo>
                  <a:cubicBezTo>
                    <a:pt x="18791" y="433892"/>
                    <a:pt x="33769" y="440936"/>
                    <a:pt x="49318" y="440936"/>
                  </a:cubicBezTo>
                  <a:lnTo>
                    <a:pt x="62074" y="440936"/>
                  </a:lnTo>
                  <a:cubicBezTo>
                    <a:pt x="62074" y="440936"/>
                    <a:pt x="62074" y="503893"/>
                    <a:pt x="62074" y="503893"/>
                  </a:cubicBezTo>
                  <a:cubicBezTo>
                    <a:pt x="62074" y="542924"/>
                    <a:pt x="93743" y="574593"/>
                    <a:pt x="132774" y="574593"/>
                  </a:cubicBezTo>
                  <a:lnTo>
                    <a:pt x="197064" y="574593"/>
                  </a:lnTo>
                  <a:lnTo>
                    <a:pt x="197064" y="631140"/>
                  </a:lnTo>
                  <a:cubicBezTo>
                    <a:pt x="197064" y="645356"/>
                    <a:pt x="208551" y="656843"/>
                    <a:pt x="222767" y="656843"/>
                  </a:cubicBezTo>
                  <a:lnTo>
                    <a:pt x="472120" y="656843"/>
                  </a:lnTo>
                  <a:cubicBezTo>
                    <a:pt x="486336" y="656843"/>
                    <a:pt x="497823" y="645356"/>
                    <a:pt x="497823" y="631140"/>
                  </a:cubicBezTo>
                  <a:lnTo>
                    <a:pt x="497823" y="511382"/>
                  </a:lnTo>
                  <a:cubicBezTo>
                    <a:pt x="523970" y="491454"/>
                    <a:pt x="608886" y="415487"/>
                    <a:pt x="608886" y="272247"/>
                  </a:cubicBezTo>
                  <a:cubicBezTo>
                    <a:pt x="608886" y="193487"/>
                    <a:pt x="580327" y="125199"/>
                    <a:pt x="526318" y="74808"/>
                  </a:cubicBezTo>
                  <a:lnTo>
                    <a:pt x="526318" y="74808"/>
                  </a:lnTo>
                  <a:close/>
                  <a:moveTo>
                    <a:pt x="234191" y="331587"/>
                  </a:moveTo>
                  <a:lnTo>
                    <a:pt x="246122" y="283671"/>
                  </a:lnTo>
                  <a:cubicBezTo>
                    <a:pt x="251516" y="262029"/>
                    <a:pt x="266494" y="244830"/>
                    <a:pt x="285915" y="236199"/>
                  </a:cubicBezTo>
                  <a:cubicBezTo>
                    <a:pt x="278171" y="224204"/>
                    <a:pt x="273920" y="209734"/>
                    <a:pt x="274745" y="194249"/>
                  </a:cubicBezTo>
                  <a:cubicBezTo>
                    <a:pt x="276585" y="158201"/>
                    <a:pt x="305969" y="129007"/>
                    <a:pt x="342017" y="127357"/>
                  </a:cubicBezTo>
                  <a:cubicBezTo>
                    <a:pt x="382508" y="125517"/>
                    <a:pt x="416017" y="157884"/>
                    <a:pt x="416017" y="197993"/>
                  </a:cubicBezTo>
                  <a:cubicBezTo>
                    <a:pt x="416017" y="212083"/>
                    <a:pt x="411892" y="225220"/>
                    <a:pt x="404720" y="236263"/>
                  </a:cubicBezTo>
                  <a:cubicBezTo>
                    <a:pt x="424140" y="244894"/>
                    <a:pt x="439118" y="262093"/>
                    <a:pt x="444513" y="283734"/>
                  </a:cubicBezTo>
                  <a:lnTo>
                    <a:pt x="456444" y="331650"/>
                  </a:lnTo>
                  <a:cubicBezTo>
                    <a:pt x="459109" y="342439"/>
                    <a:pt x="456190" y="353672"/>
                    <a:pt x="448321" y="361796"/>
                  </a:cubicBezTo>
                  <a:cubicBezTo>
                    <a:pt x="442165" y="368206"/>
                    <a:pt x="433533" y="371569"/>
                    <a:pt x="424648" y="371569"/>
                  </a:cubicBezTo>
                  <a:lnTo>
                    <a:pt x="265987" y="371569"/>
                  </a:lnTo>
                  <a:cubicBezTo>
                    <a:pt x="257101" y="371569"/>
                    <a:pt x="248470" y="368206"/>
                    <a:pt x="242314" y="361859"/>
                  </a:cubicBezTo>
                  <a:cubicBezTo>
                    <a:pt x="234444" y="353736"/>
                    <a:pt x="231525" y="342439"/>
                    <a:pt x="234191" y="33171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9" name="Google Shape;359;p24"/>
          <p:cNvGrpSpPr/>
          <p:nvPr/>
        </p:nvGrpSpPr>
        <p:grpSpPr>
          <a:xfrm>
            <a:off x="2598906" y="3552704"/>
            <a:ext cx="277727" cy="277570"/>
            <a:chOff x="726818" y="1856280"/>
            <a:chExt cx="658121" cy="657748"/>
          </a:xfrm>
        </p:grpSpPr>
        <p:sp>
          <p:nvSpPr>
            <p:cNvPr id="360" name="Google Shape;360;p24"/>
            <p:cNvSpPr/>
            <p:nvPr/>
          </p:nvSpPr>
          <p:spPr>
            <a:xfrm>
              <a:off x="837434" y="1856407"/>
              <a:ext cx="200358" cy="303996"/>
            </a:xfrm>
            <a:custGeom>
              <a:rect b="b" l="l" r="r" t="t"/>
              <a:pathLst>
                <a:path extrusionOk="0" h="303996" w="200358">
                  <a:moveTo>
                    <a:pt x="138353" y="301457"/>
                  </a:moveTo>
                  <a:cubicBezTo>
                    <a:pt x="158154" y="293080"/>
                    <a:pt x="178971" y="287939"/>
                    <a:pt x="200358" y="286099"/>
                  </a:cubicBezTo>
                  <a:lnTo>
                    <a:pt x="78760" y="7679"/>
                  </a:lnTo>
                  <a:cubicBezTo>
                    <a:pt x="76729" y="2983"/>
                    <a:pt x="72096" y="0"/>
                    <a:pt x="66955" y="0"/>
                  </a:cubicBezTo>
                  <a:lnTo>
                    <a:pt x="0" y="0"/>
                  </a:lnTo>
                  <a:lnTo>
                    <a:pt x="132768" y="303996"/>
                  </a:lnTo>
                  <a:cubicBezTo>
                    <a:pt x="134609" y="303171"/>
                    <a:pt x="136449" y="302346"/>
                    <a:pt x="138353" y="301521"/>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 name="Google Shape;361;p24"/>
            <p:cNvSpPr/>
            <p:nvPr/>
          </p:nvSpPr>
          <p:spPr>
            <a:xfrm>
              <a:off x="726818" y="1856343"/>
              <a:ext cx="209810" cy="377043"/>
            </a:xfrm>
            <a:custGeom>
              <a:rect b="b" l="l" r="r" t="t"/>
              <a:pathLst>
                <a:path extrusionOk="0" h="377043" w="209810">
                  <a:moveTo>
                    <a:pt x="209811" y="323416"/>
                  </a:moveTo>
                  <a:lnTo>
                    <a:pt x="71965" y="7743"/>
                  </a:lnTo>
                  <a:cubicBezTo>
                    <a:pt x="70887" y="5204"/>
                    <a:pt x="70379" y="2602"/>
                    <a:pt x="70379" y="0"/>
                  </a:cubicBezTo>
                  <a:lnTo>
                    <a:pt x="12880" y="0"/>
                  </a:lnTo>
                  <a:cubicBezTo>
                    <a:pt x="3614" y="0"/>
                    <a:pt x="-2606" y="9520"/>
                    <a:pt x="1075" y="18024"/>
                  </a:cubicBezTo>
                  <a:lnTo>
                    <a:pt x="157833" y="377044"/>
                  </a:lnTo>
                  <a:cubicBezTo>
                    <a:pt x="165322" y="365811"/>
                    <a:pt x="173953" y="355276"/>
                    <a:pt x="183600" y="345629"/>
                  </a:cubicBezTo>
                  <a:cubicBezTo>
                    <a:pt x="191787" y="337442"/>
                    <a:pt x="200482" y="330080"/>
                    <a:pt x="209811" y="323480"/>
                  </a:cubicBezTo>
                  <a:lnTo>
                    <a:pt x="209811" y="32348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 name="Google Shape;362;p24"/>
            <p:cNvSpPr/>
            <p:nvPr/>
          </p:nvSpPr>
          <p:spPr>
            <a:xfrm>
              <a:off x="1073903" y="1856343"/>
              <a:ext cx="200358" cy="303996"/>
            </a:xfrm>
            <a:custGeom>
              <a:rect b="b" l="l" r="r" t="t"/>
              <a:pathLst>
                <a:path extrusionOk="0" h="303996" w="200358">
                  <a:moveTo>
                    <a:pt x="67590" y="303996"/>
                  </a:moveTo>
                  <a:lnTo>
                    <a:pt x="200358" y="0"/>
                  </a:lnTo>
                  <a:lnTo>
                    <a:pt x="133403" y="0"/>
                  </a:lnTo>
                  <a:cubicBezTo>
                    <a:pt x="128262" y="0"/>
                    <a:pt x="123693" y="3046"/>
                    <a:pt x="121598" y="7679"/>
                  </a:cubicBezTo>
                  <a:lnTo>
                    <a:pt x="0" y="286099"/>
                  </a:lnTo>
                  <a:cubicBezTo>
                    <a:pt x="21388" y="287940"/>
                    <a:pt x="42141" y="293080"/>
                    <a:pt x="62005" y="301457"/>
                  </a:cubicBezTo>
                  <a:cubicBezTo>
                    <a:pt x="63909" y="302219"/>
                    <a:pt x="65749" y="303108"/>
                    <a:pt x="67590" y="30393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 name="Google Shape;363;p24"/>
            <p:cNvSpPr/>
            <p:nvPr/>
          </p:nvSpPr>
          <p:spPr>
            <a:xfrm>
              <a:off x="1175129" y="1856280"/>
              <a:ext cx="209810" cy="377043"/>
            </a:xfrm>
            <a:custGeom>
              <a:rect b="b" l="l" r="r" t="t"/>
              <a:pathLst>
                <a:path extrusionOk="0" h="377043" w="209810">
                  <a:moveTo>
                    <a:pt x="196931" y="63"/>
                  </a:moveTo>
                  <a:lnTo>
                    <a:pt x="139432" y="63"/>
                  </a:lnTo>
                  <a:cubicBezTo>
                    <a:pt x="139432" y="2666"/>
                    <a:pt x="138924" y="5268"/>
                    <a:pt x="137845" y="7806"/>
                  </a:cubicBezTo>
                  <a:lnTo>
                    <a:pt x="0" y="323480"/>
                  </a:lnTo>
                  <a:cubicBezTo>
                    <a:pt x="9266" y="330080"/>
                    <a:pt x="18024" y="337505"/>
                    <a:pt x="26211" y="345629"/>
                  </a:cubicBezTo>
                  <a:cubicBezTo>
                    <a:pt x="35921" y="355339"/>
                    <a:pt x="44489" y="365811"/>
                    <a:pt x="51978" y="377044"/>
                  </a:cubicBezTo>
                  <a:lnTo>
                    <a:pt x="208736" y="18024"/>
                  </a:lnTo>
                  <a:cubicBezTo>
                    <a:pt x="212416" y="9520"/>
                    <a:pt x="206197" y="0"/>
                    <a:pt x="196931" y="0"/>
                  </a:cubicBezTo>
                  <a:lnTo>
                    <a:pt x="196931"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 name="Google Shape;364;p24"/>
            <p:cNvSpPr/>
            <p:nvPr/>
          </p:nvSpPr>
          <p:spPr>
            <a:xfrm>
              <a:off x="888776" y="2179823"/>
              <a:ext cx="334205" cy="334205"/>
            </a:xfrm>
            <a:custGeom>
              <a:rect b="b" l="l" r="r" t="t"/>
              <a:pathLst>
                <a:path extrusionOk="0" h="334205" w="334205">
                  <a:moveTo>
                    <a:pt x="167103" y="0"/>
                  </a:moveTo>
                  <a:cubicBezTo>
                    <a:pt x="74825" y="0"/>
                    <a:pt x="0" y="74825"/>
                    <a:pt x="0" y="167103"/>
                  </a:cubicBezTo>
                  <a:cubicBezTo>
                    <a:pt x="0" y="259380"/>
                    <a:pt x="74825" y="334205"/>
                    <a:pt x="167103" y="334205"/>
                  </a:cubicBezTo>
                  <a:cubicBezTo>
                    <a:pt x="259380" y="334205"/>
                    <a:pt x="334205" y="259380"/>
                    <a:pt x="334205" y="167103"/>
                  </a:cubicBezTo>
                  <a:cubicBezTo>
                    <a:pt x="334205" y="74825"/>
                    <a:pt x="259380" y="0"/>
                    <a:pt x="167103" y="0"/>
                  </a:cubicBezTo>
                  <a:close/>
                  <a:moveTo>
                    <a:pt x="190140" y="231773"/>
                  </a:moveTo>
                  <a:cubicBezTo>
                    <a:pt x="190140" y="247195"/>
                    <a:pt x="171989" y="258428"/>
                    <a:pt x="155869" y="245228"/>
                  </a:cubicBezTo>
                  <a:cubicBezTo>
                    <a:pt x="153077" y="242943"/>
                    <a:pt x="151554" y="239452"/>
                    <a:pt x="151554" y="235898"/>
                  </a:cubicBezTo>
                  <a:lnTo>
                    <a:pt x="151554" y="122550"/>
                  </a:lnTo>
                  <a:cubicBezTo>
                    <a:pt x="151554" y="122550"/>
                    <a:pt x="139242" y="122550"/>
                    <a:pt x="139242" y="122550"/>
                  </a:cubicBezTo>
                  <a:cubicBezTo>
                    <a:pt x="135624" y="122550"/>
                    <a:pt x="132134" y="121027"/>
                    <a:pt x="129912" y="118235"/>
                  </a:cubicBezTo>
                  <a:cubicBezTo>
                    <a:pt x="116775" y="102115"/>
                    <a:pt x="127945" y="83964"/>
                    <a:pt x="143367" y="83964"/>
                  </a:cubicBezTo>
                  <a:lnTo>
                    <a:pt x="178209" y="83964"/>
                  </a:lnTo>
                  <a:cubicBezTo>
                    <a:pt x="184809" y="83964"/>
                    <a:pt x="190140" y="89295"/>
                    <a:pt x="190140" y="95895"/>
                  </a:cubicBezTo>
                  <a:lnTo>
                    <a:pt x="190140" y="23177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5" name="Google Shape;365;p24"/>
          <p:cNvGrpSpPr/>
          <p:nvPr/>
        </p:nvGrpSpPr>
        <p:grpSpPr>
          <a:xfrm>
            <a:off x="3343839" y="2602308"/>
            <a:ext cx="277730" cy="277703"/>
            <a:chOff x="1930994" y="1856153"/>
            <a:chExt cx="658129" cy="658065"/>
          </a:xfrm>
        </p:grpSpPr>
        <p:sp>
          <p:nvSpPr>
            <p:cNvPr id="366" name="Google Shape;366;p24"/>
            <p:cNvSpPr/>
            <p:nvPr/>
          </p:nvSpPr>
          <p:spPr>
            <a:xfrm>
              <a:off x="2367568" y="2087165"/>
              <a:ext cx="45059" cy="35032"/>
            </a:xfrm>
            <a:custGeom>
              <a:rect b="b" l="l" r="r" t="t"/>
              <a:pathLst>
                <a:path extrusionOk="0" h="35032" w="45059">
                  <a:moveTo>
                    <a:pt x="22530" y="0"/>
                  </a:moveTo>
                  <a:lnTo>
                    <a:pt x="0" y="35032"/>
                  </a:lnTo>
                  <a:lnTo>
                    <a:pt x="45060" y="35032"/>
                  </a:lnTo>
                  <a:lnTo>
                    <a:pt x="22530"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 name="Google Shape;367;p24"/>
            <p:cNvSpPr/>
            <p:nvPr/>
          </p:nvSpPr>
          <p:spPr>
            <a:xfrm>
              <a:off x="1988874" y="1997489"/>
              <a:ext cx="542496" cy="516729"/>
            </a:xfrm>
            <a:custGeom>
              <a:rect b="b" l="l" r="r" t="t"/>
              <a:pathLst>
                <a:path extrusionOk="0" h="516729" w="542496">
                  <a:moveTo>
                    <a:pt x="0" y="340679"/>
                  </a:moveTo>
                  <a:cubicBezTo>
                    <a:pt x="0" y="354895"/>
                    <a:pt x="11487" y="366382"/>
                    <a:pt x="25703" y="366382"/>
                  </a:cubicBezTo>
                  <a:lnTo>
                    <a:pt x="251955" y="366382"/>
                  </a:lnTo>
                  <a:lnTo>
                    <a:pt x="251955" y="419502"/>
                  </a:lnTo>
                  <a:lnTo>
                    <a:pt x="34779" y="478841"/>
                  </a:lnTo>
                  <a:cubicBezTo>
                    <a:pt x="24497" y="481634"/>
                    <a:pt x="18468" y="492232"/>
                    <a:pt x="21261" y="502514"/>
                  </a:cubicBezTo>
                  <a:cubicBezTo>
                    <a:pt x="23609" y="511081"/>
                    <a:pt x="31352" y="516730"/>
                    <a:pt x="39856" y="516730"/>
                  </a:cubicBezTo>
                  <a:cubicBezTo>
                    <a:pt x="41569" y="516730"/>
                    <a:pt x="43219" y="516476"/>
                    <a:pt x="44933" y="516032"/>
                  </a:cubicBezTo>
                  <a:lnTo>
                    <a:pt x="112967" y="497437"/>
                  </a:lnTo>
                  <a:lnTo>
                    <a:pt x="270296" y="454408"/>
                  </a:lnTo>
                  <a:lnTo>
                    <a:pt x="428895" y="497437"/>
                  </a:lnTo>
                  <a:lnTo>
                    <a:pt x="497564" y="516032"/>
                  </a:lnTo>
                  <a:cubicBezTo>
                    <a:pt x="507845" y="518824"/>
                    <a:pt x="518443" y="512732"/>
                    <a:pt x="521236" y="502450"/>
                  </a:cubicBezTo>
                  <a:cubicBezTo>
                    <a:pt x="524028" y="492169"/>
                    <a:pt x="517936" y="481570"/>
                    <a:pt x="507654" y="478778"/>
                  </a:cubicBezTo>
                  <a:lnTo>
                    <a:pt x="290542" y="419946"/>
                  </a:lnTo>
                  <a:lnTo>
                    <a:pt x="290542" y="366318"/>
                  </a:lnTo>
                  <a:lnTo>
                    <a:pt x="516793" y="366318"/>
                  </a:lnTo>
                  <a:cubicBezTo>
                    <a:pt x="531009" y="366318"/>
                    <a:pt x="542497" y="354831"/>
                    <a:pt x="542497" y="340615"/>
                  </a:cubicBezTo>
                  <a:lnTo>
                    <a:pt x="542497" y="0"/>
                  </a:lnTo>
                  <a:lnTo>
                    <a:pt x="63" y="0"/>
                  </a:lnTo>
                  <a:lnTo>
                    <a:pt x="63" y="340615"/>
                  </a:lnTo>
                  <a:lnTo>
                    <a:pt x="63" y="340615"/>
                  </a:lnTo>
                  <a:close/>
                  <a:moveTo>
                    <a:pt x="327161" y="133593"/>
                  </a:moveTo>
                  <a:lnTo>
                    <a:pt x="384977" y="43600"/>
                  </a:lnTo>
                  <a:cubicBezTo>
                    <a:pt x="388531" y="38079"/>
                    <a:pt x="394624" y="34715"/>
                    <a:pt x="401224" y="34715"/>
                  </a:cubicBezTo>
                  <a:cubicBezTo>
                    <a:pt x="407824" y="34715"/>
                    <a:pt x="413917" y="38079"/>
                    <a:pt x="417471" y="43600"/>
                  </a:cubicBezTo>
                  <a:lnTo>
                    <a:pt x="475287" y="133593"/>
                  </a:lnTo>
                  <a:cubicBezTo>
                    <a:pt x="479920" y="140828"/>
                    <a:pt x="479349" y="150475"/>
                    <a:pt x="473256" y="157139"/>
                  </a:cubicBezTo>
                  <a:cubicBezTo>
                    <a:pt x="469512" y="161200"/>
                    <a:pt x="464118" y="163295"/>
                    <a:pt x="458596" y="163295"/>
                  </a:cubicBezTo>
                  <a:lnTo>
                    <a:pt x="343915" y="163295"/>
                  </a:lnTo>
                  <a:cubicBezTo>
                    <a:pt x="338394" y="163295"/>
                    <a:pt x="332999" y="161200"/>
                    <a:pt x="329255" y="157139"/>
                  </a:cubicBezTo>
                  <a:cubicBezTo>
                    <a:pt x="323162" y="150475"/>
                    <a:pt x="322528" y="140828"/>
                    <a:pt x="327161" y="133593"/>
                  </a:cubicBezTo>
                  <a:close/>
                  <a:moveTo>
                    <a:pt x="125152" y="88978"/>
                  </a:moveTo>
                  <a:lnTo>
                    <a:pt x="170149" y="43981"/>
                  </a:lnTo>
                  <a:cubicBezTo>
                    <a:pt x="177701" y="36429"/>
                    <a:pt x="189886" y="36429"/>
                    <a:pt x="197439" y="43981"/>
                  </a:cubicBezTo>
                  <a:lnTo>
                    <a:pt x="242054" y="88597"/>
                  </a:lnTo>
                  <a:cubicBezTo>
                    <a:pt x="248972" y="95514"/>
                    <a:pt x="250051" y="106557"/>
                    <a:pt x="244085" y="114300"/>
                  </a:cubicBezTo>
                  <a:cubicBezTo>
                    <a:pt x="240214" y="119377"/>
                    <a:pt x="234502" y="121852"/>
                    <a:pt x="228790" y="121852"/>
                  </a:cubicBezTo>
                  <a:cubicBezTo>
                    <a:pt x="223840" y="121852"/>
                    <a:pt x="218890" y="119948"/>
                    <a:pt x="215145" y="116204"/>
                  </a:cubicBezTo>
                  <a:lnTo>
                    <a:pt x="203087" y="104146"/>
                  </a:lnTo>
                  <a:lnTo>
                    <a:pt x="203087" y="128643"/>
                  </a:lnTo>
                  <a:cubicBezTo>
                    <a:pt x="203087" y="130991"/>
                    <a:pt x="204356" y="133149"/>
                    <a:pt x="206451" y="134291"/>
                  </a:cubicBezTo>
                  <a:lnTo>
                    <a:pt x="355593" y="214828"/>
                  </a:lnTo>
                  <a:cubicBezTo>
                    <a:pt x="370126" y="222698"/>
                    <a:pt x="379202" y="237866"/>
                    <a:pt x="379202" y="254430"/>
                  </a:cubicBezTo>
                  <a:lnTo>
                    <a:pt x="379202" y="288701"/>
                  </a:lnTo>
                  <a:cubicBezTo>
                    <a:pt x="379202" y="298601"/>
                    <a:pt x="371967" y="307296"/>
                    <a:pt x="362130" y="308375"/>
                  </a:cubicBezTo>
                  <a:cubicBezTo>
                    <a:pt x="350516" y="309644"/>
                    <a:pt x="340679" y="300569"/>
                    <a:pt x="340679" y="289209"/>
                  </a:cubicBezTo>
                  <a:lnTo>
                    <a:pt x="340679" y="254430"/>
                  </a:lnTo>
                  <a:cubicBezTo>
                    <a:pt x="340679" y="252082"/>
                    <a:pt x="339409" y="249924"/>
                    <a:pt x="337315" y="248782"/>
                  </a:cubicBezTo>
                  <a:lnTo>
                    <a:pt x="188173" y="168245"/>
                  </a:lnTo>
                  <a:cubicBezTo>
                    <a:pt x="173640" y="160375"/>
                    <a:pt x="164564" y="145207"/>
                    <a:pt x="164564" y="128643"/>
                  </a:cubicBezTo>
                  <a:lnTo>
                    <a:pt x="164564" y="104146"/>
                  </a:lnTo>
                  <a:lnTo>
                    <a:pt x="152506" y="116204"/>
                  </a:lnTo>
                  <a:cubicBezTo>
                    <a:pt x="144953" y="123756"/>
                    <a:pt x="132768" y="123756"/>
                    <a:pt x="125216" y="116204"/>
                  </a:cubicBezTo>
                  <a:cubicBezTo>
                    <a:pt x="117664" y="108652"/>
                    <a:pt x="117664" y="96466"/>
                    <a:pt x="125216" y="88914"/>
                  </a:cubicBezTo>
                  <a:lnTo>
                    <a:pt x="125216" y="88914"/>
                  </a:lnTo>
                  <a:close/>
                  <a:moveTo>
                    <a:pt x="115823" y="192869"/>
                  </a:moveTo>
                  <a:cubicBezTo>
                    <a:pt x="147746" y="192869"/>
                    <a:pt x="173640" y="218826"/>
                    <a:pt x="173640" y="250686"/>
                  </a:cubicBezTo>
                  <a:cubicBezTo>
                    <a:pt x="173640" y="282545"/>
                    <a:pt x="147682" y="308502"/>
                    <a:pt x="115823" y="308502"/>
                  </a:cubicBezTo>
                  <a:cubicBezTo>
                    <a:pt x="83964" y="308502"/>
                    <a:pt x="58007" y="282545"/>
                    <a:pt x="58007" y="250686"/>
                  </a:cubicBezTo>
                  <a:cubicBezTo>
                    <a:pt x="58007" y="218826"/>
                    <a:pt x="83964" y="192869"/>
                    <a:pt x="115823" y="192869"/>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 name="Google Shape;368;p24"/>
            <p:cNvSpPr/>
            <p:nvPr/>
          </p:nvSpPr>
          <p:spPr>
            <a:xfrm>
              <a:off x="2085467" y="2228881"/>
              <a:ext cx="38586" cy="38586"/>
            </a:xfrm>
            <a:custGeom>
              <a:rect b="b" l="l" r="r" t="t"/>
              <a:pathLst>
                <a:path extrusionOk="0" h="38586" w="38586">
                  <a:moveTo>
                    <a:pt x="38587" y="19293"/>
                  </a:moveTo>
                  <a:cubicBezTo>
                    <a:pt x="38587" y="29949"/>
                    <a:pt x="29949" y="38587"/>
                    <a:pt x="19293" y="38587"/>
                  </a:cubicBezTo>
                  <a:cubicBezTo>
                    <a:pt x="8638" y="38587"/>
                    <a:pt x="0" y="29949"/>
                    <a:pt x="0" y="19293"/>
                  </a:cubicBezTo>
                  <a:cubicBezTo>
                    <a:pt x="0" y="8638"/>
                    <a:pt x="8638" y="0"/>
                    <a:pt x="19293" y="0"/>
                  </a:cubicBezTo>
                  <a:cubicBezTo>
                    <a:pt x="29949" y="0"/>
                    <a:pt x="38587" y="8638"/>
                    <a:pt x="38587" y="192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 name="Google Shape;369;p24"/>
            <p:cNvSpPr/>
            <p:nvPr/>
          </p:nvSpPr>
          <p:spPr>
            <a:xfrm>
              <a:off x="1930994" y="1856153"/>
              <a:ext cx="658129" cy="102812"/>
            </a:xfrm>
            <a:custGeom>
              <a:rect b="b" l="l" r="r" t="t"/>
              <a:pathLst>
                <a:path extrusionOk="0" h="102812" w="658129">
                  <a:moveTo>
                    <a:pt x="632426" y="0"/>
                  </a:moveTo>
                  <a:lnTo>
                    <a:pt x="25703" y="0"/>
                  </a:lnTo>
                  <a:cubicBezTo>
                    <a:pt x="11487" y="0"/>
                    <a:pt x="0" y="11487"/>
                    <a:pt x="0" y="25703"/>
                  </a:cubicBezTo>
                  <a:lnTo>
                    <a:pt x="0" y="77110"/>
                  </a:lnTo>
                  <a:cubicBezTo>
                    <a:pt x="0" y="91326"/>
                    <a:pt x="11487" y="102813"/>
                    <a:pt x="25703" y="102813"/>
                  </a:cubicBezTo>
                  <a:lnTo>
                    <a:pt x="632426" y="102813"/>
                  </a:lnTo>
                  <a:cubicBezTo>
                    <a:pt x="646642" y="102813"/>
                    <a:pt x="658129" y="91326"/>
                    <a:pt x="658129" y="77110"/>
                  </a:cubicBezTo>
                  <a:lnTo>
                    <a:pt x="658129" y="25703"/>
                  </a:lnTo>
                  <a:cubicBezTo>
                    <a:pt x="658129" y="11487"/>
                    <a:pt x="646642" y="0"/>
                    <a:pt x="63242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3" name="Shape 373"/>
        <p:cNvGrpSpPr/>
        <p:nvPr/>
      </p:nvGrpSpPr>
      <p:grpSpPr>
        <a:xfrm>
          <a:off x="0" y="0"/>
          <a:ext cx="0" cy="0"/>
          <a:chOff x="0" y="0"/>
          <a:chExt cx="0" cy="0"/>
        </a:xfrm>
      </p:grpSpPr>
      <p:sp>
        <p:nvSpPr>
          <p:cNvPr id="374" name="Google Shape;374;p25"/>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This is a diagram</a:t>
            </a:r>
            <a:endParaRPr sz="2820"/>
          </a:p>
        </p:txBody>
      </p:sp>
      <p:sp>
        <p:nvSpPr>
          <p:cNvPr id="375" name="Google Shape;375;p25"/>
          <p:cNvSpPr txBox="1"/>
          <p:nvPr/>
        </p:nvSpPr>
        <p:spPr>
          <a:xfrm>
            <a:off x="904125" y="1407825"/>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Pluto</a:t>
            </a:r>
            <a:endParaRPr sz="1600">
              <a:solidFill>
                <a:schemeClr val="dk1"/>
              </a:solidFill>
              <a:latin typeface="Figtree ExtraBold"/>
              <a:ea typeface="Figtree ExtraBold"/>
              <a:cs typeface="Figtree ExtraBold"/>
              <a:sym typeface="Figtree ExtraBold"/>
            </a:endParaRPr>
          </a:p>
        </p:txBody>
      </p:sp>
      <p:sp>
        <p:nvSpPr>
          <p:cNvPr id="376" name="Google Shape;376;p25"/>
          <p:cNvSpPr txBox="1"/>
          <p:nvPr/>
        </p:nvSpPr>
        <p:spPr>
          <a:xfrm>
            <a:off x="904125" y="1611326"/>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Pluto is a dwarf planet</a:t>
            </a:r>
            <a:endParaRPr sz="1200">
              <a:solidFill>
                <a:schemeClr val="dk1"/>
              </a:solidFill>
              <a:latin typeface="Nunito Sans"/>
              <a:ea typeface="Nunito Sans"/>
              <a:cs typeface="Nunito Sans"/>
              <a:sym typeface="Nunito Sans"/>
            </a:endParaRPr>
          </a:p>
        </p:txBody>
      </p:sp>
      <p:sp>
        <p:nvSpPr>
          <p:cNvPr id="377" name="Google Shape;377;p25"/>
          <p:cNvSpPr txBox="1"/>
          <p:nvPr/>
        </p:nvSpPr>
        <p:spPr>
          <a:xfrm>
            <a:off x="904125" y="2192253"/>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Neptune</a:t>
            </a:r>
            <a:endParaRPr sz="1600">
              <a:solidFill>
                <a:schemeClr val="dk1"/>
              </a:solidFill>
              <a:latin typeface="Figtree ExtraBold"/>
              <a:ea typeface="Figtree ExtraBold"/>
              <a:cs typeface="Figtree ExtraBold"/>
              <a:sym typeface="Figtree ExtraBold"/>
            </a:endParaRPr>
          </a:p>
        </p:txBody>
      </p:sp>
      <p:sp>
        <p:nvSpPr>
          <p:cNvPr id="378" name="Google Shape;378;p25"/>
          <p:cNvSpPr txBox="1"/>
          <p:nvPr/>
        </p:nvSpPr>
        <p:spPr>
          <a:xfrm>
            <a:off x="904125" y="2395755"/>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Neptune is an ice giant</a:t>
            </a:r>
            <a:endParaRPr sz="1200">
              <a:solidFill>
                <a:schemeClr val="dk1"/>
              </a:solidFill>
              <a:latin typeface="Nunito Sans"/>
              <a:ea typeface="Nunito Sans"/>
              <a:cs typeface="Nunito Sans"/>
              <a:sym typeface="Nunito Sans"/>
            </a:endParaRPr>
          </a:p>
        </p:txBody>
      </p:sp>
      <p:sp>
        <p:nvSpPr>
          <p:cNvPr id="379" name="Google Shape;379;p25"/>
          <p:cNvSpPr txBox="1"/>
          <p:nvPr/>
        </p:nvSpPr>
        <p:spPr>
          <a:xfrm>
            <a:off x="904125" y="2976669"/>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Earth</a:t>
            </a:r>
            <a:endParaRPr sz="1600">
              <a:solidFill>
                <a:schemeClr val="dk1"/>
              </a:solidFill>
              <a:latin typeface="Figtree ExtraBold"/>
              <a:ea typeface="Figtree ExtraBold"/>
              <a:cs typeface="Figtree ExtraBold"/>
              <a:sym typeface="Figtree ExtraBold"/>
            </a:endParaRPr>
          </a:p>
        </p:txBody>
      </p:sp>
      <p:sp>
        <p:nvSpPr>
          <p:cNvPr id="380" name="Google Shape;380;p25"/>
          <p:cNvSpPr txBox="1"/>
          <p:nvPr/>
        </p:nvSpPr>
        <p:spPr>
          <a:xfrm>
            <a:off x="904125" y="3180171"/>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We all live on Earth</a:t>
            </a:r>
            <a:endParaRPr sz="1200">
              <a:solidFill>
                <a:schemeClr val="dk1"/>
              </a:solidFill>
              <a:latin typeface="Nunito Sans"/>
              <a:ea typeface="Nunito Sans"/>
              <a:cs typeface="Nunito Sans"/>
              <a:sym typeface="Nunito Sans"/>
            </a:endParaRPr>
          </a:p>
        </p:txBody>
      </p:sp>
      <p:sp>
        <p:nvSpPr>
          <p:cNvPr id="381" name="Google Shape;381;p25"/>
          <p:cNvSpPr txBox="1"/>
          <p:nvPr/>
        </p:nvSpPr>
        <p:spPr>
          <a:xfrm>
            <a:off x="904125" y="3761097"/>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Mercury</a:t>
            </a:r>
            <a:endParaRPr sz="1600">
              <a:solidFill>
                <a:schemeClr val="dk1"/>
              </a:solidFill>
              <a:latin typeface="Figtree ExtraBold"/>
              <a:ea typeface="Figtree ExtraBold"/>
              <a:cs typeface="Figtree ExtraBold"/>
              <a:sym typeface="Figtree ExtraBold"/>
            </a:endParaRPr>
          </a:p>
        </p:txBody>
      </p:sp>
      <p:sp>
        <p:nvSpPr>
          <p:cNvPr id="382" name="Google Shape;382;p25"/>
          <p:cNvSpPr txBox="1"/>
          <p:nvPr/>
        </p:nvSpPr>
        <p:spPr>
          <a:xfrm>
            <a:off x="904125" y="3964599"/>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Mercury is very small</a:t>
            </a:r>
            <a:endParaRPr sz="1200">
              <a:solidFill>
                <a:schemeClr val="dk1"/>
              </a:solidFill>
              <a:latin typeface="Nunito Sans"/>
              <a:ea typeface="Nunito Sans"/>
              <a:cs typeface="Nunito Sans"/>
              <a:sym typeface="Nunito Sans"/>
            </a:endParaRPr>
          </a:p>
        </p:txBody>
      </p:sp>
      <p:sp>
        <p:nvSpPr>
          <p:cNvPr id="383" name="Google Shape;383;p25"/>
          <p:cNvSpPr/>
          <p:nvPr/>
        </p:nvSpPr>
        <p:spPr>
          <a:xfrm>
            <a:off x="720000" y="1462575"/>
            <a:ext cx="188400" cy="188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84" name="Google Shape;384;p25"/>
          <p:cNvSpPr/>
          <p:nvPr/>
        </p:nvSpPr>
        <p:spPr>
          <a:xfrm>
            <a:off x="720000" y="2247900"/>
            <a:ext cx="188400" cy="1884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85" name="Google Shape;385;p25"/>
          <p:cNvSpPr/>
          <p:nvPr/>
        </p:nvSpPr>
        <p:spPr>
          <a:xfrm>
            <a:off x="720000" y="3032325"/>
            <a:ext cx="188400" cy="1884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86" name="Google Shape;386;p25"/>
          <p:cNvSpPr/>
          <p:nvPr/>
        </p:nvSpPr>
        <p:spPr>
          <a:xfrm>
            <a:off x="720000" y="3816750"/>
            <a:ext cx="188400" cy="188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87" name="Google Shape;387;p25"/>
          <p:cNvSpPr txBox="1"/>
          <p:nvPr/>
        </p:nvSpPr>
        <p:spPr>
          <a:xfrm>
            <a:off x="3145375" y="1407825"/>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Venus</a:t>
            </a:r>
            <a:endParaRPr sz="1600">
              <a:solidFill>
                <a:schemeClr val="dk1"/>
              </a:solidFill>
              <a:latin typeface="Figtree ExtraBold"/>
              <a:ea typeface="Figtree ExtraBold"/>
              <a:cs typeface="Figtree ExtraBold"/>
              <a:sym typeface="Figtree ExtraBold"/>
            </a:endParaRPr>
          </a:p>
        </p:txBody>
      </p:sp>
      <p:sp>
        <p:nvSpPr>
          <p:cNvPr id="388" name="Google Shape;388;p25"/>
          <p:cNvSpPr txBox="1"/>
          <p:nvPr/>
        </p:nvSpPr>
        <p:spPr>
          <a:xfrm>
            <a:off x="3145375" y="1611326"/>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Venus is very hot</a:t>
            </a:r>
            <a:endParaRPr sz="1200">
              <a:solidFill>
                <a:schemeClr val="dk1"/>
              </a:solidFill>
              <a:latin typeface="Nunito Sans"/>
              <a:ea typeface="Nunito Sans"/>
              <a:cs typeface="Nunito Sans"/>
              <a:sym typeface="Nunito Sans"/>
            </a:endParaRPr>
          </a:p>
        </p:txBody>
      </p:sp>
      <p:sp>
        <p:nvSpPr>
          <p:cNvPr id="389" name="Google Shape;389;p25"/>
          <p:cNvSpPr txBox="1"/>
          <p:nvPr/>
        </p:nvSpPr>
        <p:spPr>
          <a:xfrm>
            <a:off x="3145375" y="2192253"/>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Mars</a:t>
            </a:r>
            <a:endParaRPr sz="1600">
              <a:solidFill>
                <a:schemeClr val="dk1"/>
              </a:solidFill>
              <a:latin typeface="Figtree ExtraBold"/>
              <a:ea typeface="Figtree ExtraBold"/>
              <a:cs typeface="Figtree ExtraBold"/>
              <a:sym typeface="Figtree ExtraBold"/>
            </a:endParaRPr>
          </a:p>
        </p:txBody>
      </p:sp>
      <p:sp>
        <p:nvSpPr>
          <p:cNvPr id="390" name="Google Shape;390;p25"/>
          <p:cNvSpPr txBox="1"/>
          <p:nvPr/>
        </p:nvSpPr>
        <p:spPr>
          <a:xfrm>
            <a:off x="3145375" y="2395755"/>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Mars is a cold planet</a:t>
            </a:r>
            <a:endParaRPr sz="1200">
              <a:solidFill>
                <a:schemeClr val="dk1"/>
              </a:solidFill>
              <a:latin typeface="Nunito Sans"/>
              <a:ea typeface="Nunito Sans"/>
              <a:cs typeface="Nunito Sans"/>
              <a:sym typeface="Nunito Sans"/>
            </a:endParaRPr>
          </a:p>
        </p:txBody>
      </p:sp>
      <p:sp>
        <p:nvSpPr>
          <p:cNvPr id="391" name="Google Shape;391;p25"/>
          <p:cNvSpPr txBox="1"/>
          <p:nvPr/>
        </p:nvSpPr>
        <p:spPr>
          <a:xfrm>
            <a:off x="3145375" y="2976669"/>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Jupiter</a:t>
            </a:r>
            <a:endParaRPr sz="1600">
              <a:solidFill>
                <a:schemeClr val="dk1"/>
              </a:solidFill>
              <a:latin typeface="Figtree ExtraBold"/>
              <a:ea typeface="Figtree ExtraBold"/>
              <a:cs typeface="Figtree ExtraBold"/>
              <a:sym typeface="Figtree ExtraBold"/>
            </a:endParaRPr>
          </a:p>
        </p:txBody>
      </p:sp>
      <p:sp>
        <p:nvSpPr>
          <p:cNvPr id="392" name="Google Shape;392;p25"/>
          <p:cNvSpPr txBox="1"/>
          <p:nvPr/>
        </p:nvSpPr>
        <p:spPr>
          <a:xfrm>
            <a:off x="3145375" y="3180171"/>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Jupiter is a big planet</a:t>
            </a:r>
            <a:endParaRPr sz="1200">
              <a:solidFill>
                <a:schemeClr val="dk1"/>
              </a:solidFill>
              <a:latin typeface="Nunito Sans"/>
              <a:ea typeface="Nunito Sans"/>
              <a:cs typeface="Nunito Sans"/>
              <a:sym typeface="Nunito Sans"/>
            </a:endParaRPr>
          </a:p>
        </p:txBody>
      </p:sp>
      <p:sp>
        <p:nvSpPr>
          <p:cNvPr id="393" name="Google Shape;393;p25"/>
          <p:cNvSpPr txBox="1"/>
          <p:nvPr/>
        </p:nvSpPr>
        <p:spPr>
          <a:xfrm>
            <a:off x="3145375" y="3761097"/>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Saturn</a:t>
            </a:r>
            <a:endParaRPr sz="1600">
              <a:solidFill>
                <a:schemeClr val="dk1"/>
              </a:solidFill>
              <a:latin typeface="Figtree ExtraBold"/>
              <a:ea typeface="Figtree ExtraBold"/>
              <a:cs typeface="Figtree ExtraBold"/>
              <a:sym typeface="Figtree ExtraBold"/>
            </a:endParaRPr>
          </a:p>
        </p:txBody>
      </p:sp>
      <p:sp>
        <p:nvSpPr>
          <p:cNvPr id="394" name="Google Shape;394;p25"/>
          <p:cNvSpPr txBox="1"/>
          <p:nvPr/>
        </p:nvSpPr>
        <p:spPr>
          <a:xfrm>
            <a:off x="3145375" y="3964599"/>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Saturn is a gas giant</a:t>
            </a:r>
            <a:endParaRPr sz="1200">
              <a:solidFill>
                <a:schemeClr val="dk1"/>
              </a:solidFill>
              <a:latin typeface="Nunito Sans"/>
              <a:ea typeface="Nunito Sans"/>
              <a:cs typeface="Nunito Sans"/>
              <a:sym typeface="Nunito Sans"/>
            </a:endParaRPr>
          </a:p>
        </p:txBody>
      </p:sp>
      <p:sp>
        <p:nvSpPr>
          <p:cNvPr id="395" name="Google Shape;395;p25"/>
          <p:cNvSpPr/>
          <p:nvPr/>
        </p:nvSpPr>
        <p:spPr>
          <a:xfrm>
            <a:off x="2961250" y="1462575"/>
            <a:ext cx="188400" cy="188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96" name="Google Shape;396;p25"/>
          <p:cNvSpPr/>
          <p:nvPr/>
        </p:nvSpPr>
        <p:spPr>
          <a:xfrm>
            <a:off x="2961250" y="2247900"/>
            <a:ext cx="1884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97" name="Google Shape;397;p25"/>
          <p:cNvSpPr/>
          <p:nvPr/>
        </p:nvSpPr>
        <p:spPr>
          <a:xfrm>
            <a:off x="2961250" y="3032325"/>
            <a:ext cx="188400" cy="1884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98" name="Google Shape;398;p25"/>
          <p:cNvSpPr/>
          <p:nvPr/>
        </p:nvSpPr>
        <p:spPr>
          <a:xfrm>
            <a:off x="2961250" y="3816750"/>
            <a:ext cx="1884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399" name="Google Shape;399;p25"/>
          <p:cNvSpPr/>
          <p:nvPr/>
        </p:nvSpPr>
        <p:spPr>
          <a:xfrm>
            <a:off x="5351896" y="1630502"/>
            <a:ext cx="2414809" cy="2414809"/>
          </a:xfrm>
          <a:custGeom>
            <a:rect b="b" l="l" r="r" t="t"/>
            <a:pathLst>
              <a:path extrusionOk="0" h="2090744" w="2090744">
                <a:moveTo>
                  <a:pt x="1045372" y="2090745"/>
                </a:moveTo>
                <a:cubicBezTo>
                  <a:pt x="468988" y="2090745"/>
                  <a:pt x="0" y="1621820"/>
                  <a:pt x="0" y="1045372"/>
                </a:cubicBezTo>
                <a:cubicBezTo>
                  <a:pt x="0" y="468925"/>
                  <a:pt x="468988" y="0"/>
                  <a:pt x="1045372" y="0"/>
                </a:cubicBezTo>
                <a:cubicBezTo>
                  <a:pt x="1621757" y="0"/>
                  <a:pt x="2090745" y="468925"/>
                  <a:pt x="2090745" y="1045372"/>
                </a:cubicBezTo>
                <a:cubicBezTo>
                  <a:pt x="2090745" y="1621820"/>
                  <a:pt x="1621820" y="2090745"/>
                  <a:pt x="1045372" y="2090745"/>
                </a:cubicBezTo>
                <a:close/>
                <a:moveTo>
                  <a:pt x="1045372" y="68747"/>
                </a:moveTo>
                <a:cubicBezTo>
                  <a:pt x="506826" y="68747"/>
                  <a:pt x="68684" y="506889"/>
                  <a:pt x="68684" y="1045435"/>
                </a:cubicBezTo>
                <a:cubicBezTo>
                  <a:pt x="68684" y="1583981"/>
                  <a:pt x="506826" y="2022123"/>
                  <a:pt x="1045372" y="2022123"/>
                </a:cubicBezTo>
                <a:cubicBezTo>
                  <a:pt x="1583918" y="2022123"/>
                  <a:pt x="2022061" y="1583981"/>
                  <a:pt x="2022061" y="1045435"/>
                </a:cubicBezTo>
                <a:cubicBezTo>
                  <a:pt x="2022061" y="506889"/>
                  <a:pt x="1583918" y="68684"/>
                  <a:pt x="1045372" y="68684"/>
                </a:cubicBezTo>
                <a:close/>
              </a:path>
            </a:pathLst>
          </a:custGeom>
          <a:solidFill>
            <a:schemeClr val="dk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 name="Google Shape;400;p25"/>
          <p:cNvSpPr/>
          <p:nvPr/>
        </p:nvSpPr>
        <p:spPr>
          <a:xfrm rot="-4846941">
            <a:off x="6246669" y="1303622"/>
            <a:ext cx="623631" cy="623631"/>
          </a:xfrm>
          <a:custGeom>
            <a:rect b="b" l="l" r="r" t="t"/>
            <a:pathLst>
              <a:path extrusionOk="0" h="539981" w="539981">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 name="Google Shape;401;p25"/>
          <p:cNvSpPr/>
          <p:nvPr/>
        </p:nvSpPr>
        <p:spPr>
          <a:xfrm>
            <a:off x="6570213" y="1422703"/>
            <a:ext cx="11534" cy="11534"/>
          </a:xfrm>
          <a:custGeom>
            <a:rect b="b" l="l" r="r" t="t"/>
            <a:pathLst>
              <a:path extrusionOk="0" h="9986" w="9986">
                <a:moveTo>
                  <a:pt x="2995" y="9551"/>
                </a:moveTo>
                <a:cubicBezTo>
                  <a:pt x="5493" y="10675"/>
                  <a:pt x="8427" y="9551"/>
                  <a:pt x="9551" y="6991"/>
                </a:cubicBezTo>
                <a:cubicBezTo>
                  <a:pt x="10675" y="4494"/>
                  <a:pt x="9551" y="1559"/>
                  <a:pt x="6991" y="435"/>
                </a:cubicBezTo>
                <a:cubicBezTo>
                  <a:pt x="4494" y="-689"/>
                  <a:pt x="1559" y="435"/>
                  <a:pt x="435" y="2995"/>
                </a:cubicBezTo>
                <a:cubicBezTo>
                  <a:pt x="-689" y="5555"/>
                  <a:pt x="435" y="8427"/>
                  <a:pt x="2995" y="9551"/>
                </a:cubicBezTo>
                <a:close/>
              </a:path>
            </a:pathLst>
          </a:custGeom>
          <a:solidFill>
            <a:srgbClr val="BBD14D"/>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 name="Google Shape;402;p25"/>
          <p:cNvSpPr/>
          <p:nvPr/>
        </p:nvSpPr>
        <p:spPr>
          <a:xfrm rot="-4839598">
            <a:off x="6246590" y="3744096"/>
            <a:ext cx="623850" cy="623850"/>
          </a:xfrm>
          <a:custGeom>
            <a:rect b="b" l="l" r="r" t="t"/>
            <a:pathLst>
              <a:path extrusionOk="0" h="539982" w="539982">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 name="Google Shape;403;p25"/>
          <p:cNvSpPr/>
          <p:nvPr/>
        </p:nvSpPr>
        <p:spPr>
          <a:xfrm rot="-2139188">
            <a:off x="7467085" y="2524391"/>
            <a:ext cx="623010" cy="623010"/>
          </a:xfrm>
          <a:custGeom>
            <a:rect b="b" l="l" r="r" t="t"/>
            <a:pathLst>
              <a:path extrusionOk="0" h="539982" w="539982">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accent5"/>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 name="Google Shape;404;p25"/>
          <p:cNvSpPr/>
          <p:nvPr/>
        </p:nvSpPr>
        <p:spPr>
          <a:xfrm rot="-4648272">
            <a:off x="5025688" y="2524704"/>
            <a:ext cx="622299" cy="622299"/>
          </a:xfrm>
          <a:custGeom>
            <a:rect b="b" l="l" r="r" t="t"/>
            <a:pathLst>
              <a:path extrusionOk="0" h="539982" w="539982">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accent6"/>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 name="Google Shape;405;p25"/>
          <p:cNvSpPr/>
          <p:nvPr/>
        </p:nvSpPr>
        <p:spPr>
          <a:xfrm>
            <a:off x="7109599" y="1661597"/>
            <a:ext cx="623679" cy="623679"/>
          </a:xfrm>
          <a:custGeom>
            <a:rect b="b" l="l" r="r" t="t"/>
            <a:pathLst>
              <a:path extrusionOk="0" h="539982" w="539982">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lt2"/>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 name="Google Shape;406;p25"/>
          <p:cNvSpPr/>
          <p:nvPr/>
        </p:nvSpPr>
        <p:spPr>
          <a:xfrm>
            <a:off x="5383584" y="3387613"/>
            <a:ext cx="623679" cy="623679"/>
          </a:xfrm>
          <a:custGeom>
            <a:rect b="b" l="l" r="r" t="t"/>
            <a:pathLst>
              <a:path extrusionOk="0" h="539982" w="539982">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accent2"/>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 name="Google Shape;407;p25"/>
          <p:cNvSpPr/>
          <p:nvPr/>
        </p:nvSpPr>
        <p:spPr>
          <a:xfrm rot="-4550607">
            <a:off x="7109848" y="3387238"/>
            <a:ext cx="623720" cy="623720"/>
          </a:xfrm>
          <a:custGeom>
            <a:rect b="b" l="l" r="r" t="t"/>
            <a:pathLst>
              <a:path extrusionOk="0" h="539981" w="539981">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accent4"/>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 name="Google Shape;408;p25"/>
          <p:cNvSpPr/>
          <p:nvPr/>
        </p:nvSpPr>
        <p:spPr>
          <a:xfrm rot="-3186316">
            <a:off x="5383680" y="1662527"/>
            <a:ext cx="622869" cy="622869"/>
          </a:xfrm>
          <a:custGeom>
            <a:rect b="b" l="l" r="r" t="t"/>
            <a:pathLst>
              <a:path extrusionOk="0" h="539982" w="539982">
                <a:moveTo>
                  <a:pt x="539982" y="269991"/>
                </a:moveTo>
                <a:cubicBezTo>
                  <a:pt x="539982" y="419103"/>
                  <a:pt x="419103" y="539982"/>
                  <a:pt x="269991" y="539982"/>
                </a:cubicBezTo>
                <a:cubicBezTo>
                  <a:pt x="120879" y="539982"/>
                  <a:pt x="0" y="419103"/>
                  <a:pt x="0" y="269991"/>
                </a:cubicBezTo>
                <a:cubicBezTo>
                  <a:pt x="0" y="120879"/>
                  <a:pt x="120879" y="0"/>
                  <a:pt x="269991" y="0"/>
                </a:cubicBezTo>
                <a:cubicBezTo>
                  <a:pt x="419103" y="0"/>
                  <a:pt x="539982" y="120879"/>
                  <a:pt x="539982" y="269991"/>
                </a:cubicBezTo>
                <a:close/>
              </a:path>
            </a:pathLst>
          </a:custGeom>
          <a:solidFill>
            <a:schemeClr val="dk2"/>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 name="Google Shape;409;p25"/>
          <p:cNvSpPr txBox="1"/>
          <p:nvPr/>
        </p:nvSpPr>
        <p:spPr>
          <a:xfrm>
            <a:off x="6074186" y="2647818"/>
            <a:ext cx="967800" cy="4002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000">
                <a:solidFill>
                  <a:schemeClr val="dk1"/>
                </a:solidFill>
                <a:latin typeface="Figtree ExtraBold"/>
                <a:ea typeface="Figtree ExtraBold"/>
                <a:cs typeface="Figtree ExtraBold"/>
                <a:sym typeface="Figtree ExtraBold"/>
              </a:rPr>
              <a:t>Ceres</a:t>
            </a:r>
            <a:endParaRPr sz="2000">
              <a:solidFill>
                <a:schemeClr val="dk1"/>
              </a:solidFill>
              <a:latin typeface="Figtree ExtraBold"/>
              <a:ea typeface="Figtree ExtraBold"/>
              <a:cs typeface="Figtree ExtraBold"/>
              <a:sym typeface="Figtree ExtraBold"/>
            </a:endParaRPr>
          </a:p>
        </p:txBody>
      </p:sp>
      <p:grpSp>
        <p:nvGrpSpPr>
          <p:cNvPr id="410" name="Google Shape;410;p25"/>
          <p:cNvGrpSpPr/>
          <p:nvPr/>
        </p:nvGrpSpPr>
        <p:grpSpPr>
          <a:xfrm>
            <a:off x="5564575" y="1834964"/>
            <a:ext cx="269574" cy="277998"/>
            <a:chOff x="11039171" y="1855772"/>
            <a:chExt cx="638800" cy="658763"/>
          </a:xfrm>
        </p:grpSpPr>
        <p:sp>
          <p:nvSpPr>
            <p:cNvPr id="411" name="Google Shape;411;p25"/>
            <p:cNvSpPr/>
            <p:nvPr/>
          </p:nvSpPr>
          <p:spPr>
            <a:xfrm>
              <a:off x="11192149" y="1855772"/>
              <a:ext cx="179985" cy="179985"/>
            </a:xfrm>
            <a:custGeom>
              <a:rect b="b" l="l" r="r" t="t"/>
              <a:pathLst>
                <a:path extrusionOk="0" h="179985" w="179985">
                  <a:moveTo>
                    <a:pt x="179986" y="89993"/>
                  </a:moveTo>
                  <a:cubicBezTo>
                    <a:pt x="179986" y="139695"/>
                    <a:pt x="139694" y="179986"/>
                    <a:pt x="89993" y="179986"/>
                  </a:cubicBezTo>
                  <a:cubicBezTo>
                    <a:pt x="40291" y="179986"/>
                    <a:pt x="-1" y="139695"/>
                    <a:pt x="-1" y="89993"/>
                  </a:cubicBezTo>
                  <a:cubicBezTo>
                    <a:pt x="-1" y="40291"/>
                    <a:pt x="40291" y="0"/>
                    <a:pt x="89993" y="0"/>
                  </a:cubicBezTo>
                  <a:cubicBezTo>
                    <a:pt x="139694" y="0"/>
                    <a:pt x="179986" y="40291"/>
                    <a:pt x="179986" y="899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 name="Google Shape;412;p25"/>
            <p:cNvSpPr/>
            <p:nvPr/>
          </p:nvSpPr>
          <p:spPr>
            <a:xfrm>
              <a:off x="11039171" y="2074979"/>
              <a:ext cx="445677" cy="439556"/>
            </a:xfrm>
            <a:custGeom>
              <a:rect b="b" l="l" r="r" t="t"/>
              <a:pathLst>
                <a:path extrusionOk="0" h="439556" w="445677">
                  <a:moveTo>
                    <a:pt x="306944" y="341123"/>
                  </a:moveTo>
                  <a:cubicBezTo>
                    <a:pt x="296853" y="317324"/>
                    <a:pt x="291775" y="292065"/>
                    <a:pt x="291775" y="266044"/>
                  </a:cubicBezTo>
                  <a:cubicBezTo>
                    <a:pt x="291775" y="240024"/>
                    <a:pt x="296853" y="214765"/>
                    <a:pt x="306944" y="190965"/>
                  </a:cubicBezTo>
                  <a:cubicBezTo>
                    <a:pt x="316654" y="167991"/>
                    <a:pt x="330552" y="147365"/>
                    <a:pt x="348259" y="129722"/>
                  </a:cubicBezTo>
                  <a:cubicBezTo>
                    <a:pt x="365966" y="112079"/>
                    <a:pt x="386592" y="98117"/>
                    <a:pt x="409503" y="88406"/>
                  </a:cubicBezTo>
                  <a:cubicBezTo>
                    <a:pt x="421244" y="83456"/>
                    <a:pt x="433302" y="79712"/>
                    <a:pt x="445677" y="77173"/>
                  </a:cubicBezTo>
                  <a:cubicBezTo>
                    <a:pt x="425749" y="31415"/>
                    <a:pt x="380182" y="0"/>
                    <a:pt x="327887" y="0"/>
                  </a:cubicBezTo>
                  <a:lnTo>
                    <a:pt x="158119" y="0"/>
                  </a:lnTo>
                  <a:cubicBezTo>
                    <a:pt x="92432" y="0"/>
                    <a:pt x="37282" y="49566"/>
                    <a:pt x="30301" y="114871"/>
                  </a:cubicBezTo>
                  <a:lnTo>
                    <a:pt x="219" y="396908"/>
                  </a:lnTo>
                  <a:cubicBezTo>
                    <a:pt x="-2193" y="419692"/>
                    <a:pt x="15640" y="439557"/>
                    <a:pt x="38551" y="439557"/>
                  </a:cubicBezTo>
                  <a:lnTo>
                    <a:pt x="400427" y="439557"/>
                  </a:lnTo>
                  <a:cubicBezTo>
                    <a:pt x="381070" y="430164"/>
                    <a:pt x="363554" y="417725"/>
                    <a:pt x="348196" y="402366"/>
                  </a:cubicBezTo>
                  <a:cubicBezTo>
                    <a:pt x="330489" y="384660"/>
                    <a:pt x="316590" y="364034"/>
                    <a:pt x="306880" y="341123"/>
                  </a:cubicBezTo>
                  <a:lnTo>
                    <a:pt x="306880" y="34112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 name="Google Shape;413;p25"/>
            <p:cNvSpPr/>
            <p:nvPr/>
          </p:nvSpPr>
          <p:spPr>
            <a:xfrm>
              <a:off x="11369532" y="2186170"/>
              <a:ext cx="308439" cy="308438"/>
            </a:xfrm>
            <a:custGeom>
              <a:rect b="b" l="l" r="r" t="t"/>
              <a:pathLst>
                <a:path extrusionOk="0" h="308438" w="308439">
                  <a:moveTo>
                    <a:pt x="154220" y="0"/>
                  </a:moveTo>
                  <a:cubicBezTo>
                    <a:pt x="69050" y="0"/>
                    <a:pt x="0" y="69050"/>
                    <a:pt x="0" y="154219"/>
                  </a:cubicBezTo>
                  <a:cubicBezTo>
                    <a:pt x="0" y="239389"/>
                    <a:pt x="69050" y="308439"/>
                    <a:pt x="154220" y="308439"/>
                  </a:cubicBezTo>
                  <a:cubicBezTo>
                    <a:pt x="239390" y="308439"/>
                    <a:pt x="308439" y="239389"/>
                    <a:pt x="308439" y="154219"/>
                  </a:cubicBezTo>
                  <a:cubicBezTo>
                    <a:pt x="308439" y="69050"/>
                    <a:pt x="239390" y="0"/>
                    <a:pt x="154220" y="0"/>
                  </a:cubicBezTo>
                  <a:close/>
                  <a:moveTo>
                    <a:pt x="205055" y="174147"/>
                  </a:moveTo>
                  <a:lnTo>
                    <a:pt x="173450" y="174147"/>
                  </a:lnTo>
                  <a:cubicBezTo>
                    <a:pt x="173450" y="174147"/>
                    <a:pt x="173450" y="205753"/>
                    <a:pt x="173450" y="205753"/>
                  </a:cubicBezTo>
                  <a:cubicBezTo>
                    <a:pt x="173450" y="215653"/>
                    <a:pt x="166215" y="224348"/>
                    <a:pt x="156377" y="225427"/>
                  </a:cubicBezTo>
                  <a:cubicBezTo>
                    <a:pt x="144763" y="226696"/>
                    <a:pt x="134926" y="217621"/>
                    <a:pt x="134926" y="206260"/>
                  </a:cubicBezTo>
                  <a:lnTo>
                    <a:pt x="134926" y="174147"/>
                  </a:lnTo>
                  <a:lnTo>
                    <a:pt x="103321" y="174147"/>
                  </a:lnTo>
                  <a:cubicBezTo>
                    <a:pt x="93421" y="174147"/>
                    <a:pt x="84726" y="166912"/>
                    <a:pt x="83647" y="157075"/>
                  </a:cubicBezTo>
                  <a:cubicBezTo>
                    <a:pt x="82378" y="145461"/>
                    <a:pt x="91453" y="135624"/>
                    <a:pt x="102813" y="135624"/>
                  </a:cubicBezTo>
                  <a:lnTo>
                    <a:pt x="134926" y="135624"/>
                  </a:lnTo>
                  <a:lnTo>
                    <a:pt x="134926" y="104019"/>
                  </a:lnTo>
                  <a:cubicBezTo>
                    <a:pt x="134926" y="94118"/>
                    <a:pt x="142161" y="85424"/>
                    <a:pt x="151999" y="84345"/>
                  </a:cubicBezTo>
                  <a:cubicBezTo>
                    <a:pt x="163612" y="83075"/>
                    <a:pt x="173450" y="92151"/>
                    <a:pt x="173450" y="103511"/>
                  </a:cubicBezTo>
                  <a:lnTo>
                    <a:pt x="173450" y="135624"/>
                  </a:lnTo>
                  <a:lnTo>
                    <a:pt x="205562" y="135624"/>
                  </a:lnTo>
                  <a:cubicBezTo>
                    <a:pt x="216923" y="135624"/>
                    <a:pt x="225999" y="145461"/>
                    <a:pt x="224729" y="157075"/>
                  </a:cubicBezTo>
                  <a:cubicBezTo>
                    <a:pt x="223650" y="166912"/>
                    <a:pt x="214955" y="174147"/>
                    <a:pt x="205055" y="17414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14" name="Google Shape;414;p25"/>
          <p:cNvGrpSpPr/>
          <p:nvPr/>
        </p:nvGrpSpPr>
        <p:grpSpPr>
          <a:xfrm>
            <a:off x="6424759" y="1465930"/>
            <a:ext cx="277492" cy="277543"/>
            <a:chOff x="726872" y="3083751"/>
            <a:chExt cx="657563" cy="657685"/>
          </a:xfrm>
        </p:grpSpPr>
        <p:sp>
          <p:nvSpPr>
            <p:cNvPr id="415" name="Google Shape;415;p25"/>
            <p:cNvSpPr/>
            <p:nvPr/>
          </p:nvSpPr>
          <p:spPr>
            <a:xfrm>
              <a:off x="991907" y="3353667"/>
              <a:ext cx="128579" cy="128579"/>
            </a:xfrm>
            <a:custGeom>
              <a:rect b="b" l="l" r="r" t="t"/>
              <a:pathLst>
                <a:path extrusionOk="0" h="128579" w="128579">
                  <a:moveTo>
                    <a:pt x="128580" y="64290"/>
                  </a:moveTo>
                  <a:cubicBezTo>
                    <a:pt x="128580" y="99796"/>
                    <a:pt x="99796" y="128580"/>
                    <a:pt x="64290" y="128580"/>
                  </a:cubicBezTo>
                  <a:cubicBezTo>
                    <a:pt x="28784" y="128580"/>
                    <a:pt x="0" y="99796"/>
                    <a:pt x="0" y="64290"/>
                  </a:cubicBezTo>
                  <a:cubicBezTo>
                    <a:pt x="0" y="28784"/>
                    <a:pt x="28783" y="0"/>
                    <a:pt x="64290" y="0"/>
                  </a:cubicBezTo>
                  <a:cubicBezTo>
                    <a:pt x="99796" y="0"/>
                    <a:pt x="128580" y="28784"/>
                    <a:pt x="128580" y="6429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 name="Google Shape;416;p25"/>
            <p:cNvSpPr/>
            <p:nvPr/>
          </p:nvSpPr>
          <p:spPr>
            <a:xfrm>
              <a:off x="726872" y="3333485"/>
              <a:ext cx="657563" cy="407951"/>
            </a:xfrm>
            <a:custGeom>
              <a:rect b="b" l="l" r="r" t="t"/>
              <a:pathLst>
                <a:path extrusionOk="0" h="407951" w="657563">
                  <a:moveTo>
                    <a:pt x="645696" y="11995"/>
                  </a:moveTo>
                  <a:cubicBezTo>
                    <a:pt x="629703" y="-3998"/>
                    <a:pt x="603809" y="-3998"/>
                    <a:pt x="587816" y="11995"/>
                  </a:cubicBezTo>
                  <a:lnTo>
                    <a:pt x="419508" y="180621"/>
                  </a:lnTo>
                  <a:cubicBezTo>
                    <a:pt x="414367" y="185761"/>
                    <a:pt x="407449" y="188617"/>
                    <a:pt x="400151" y="188617"/>
                  </a:cubicBezTo>
                  <a:lnTo>
                    <a:pt x="257673" y="188617"/>
                  </a:lnTo>
                  <a:cubicBezTo>
                    <a:pt x="250438" y="188617"/>
                    <a:pt x="243520" y="185761"/>
                    <a:pt x="238379" y="180621"/>
                  </a:cubicBezTo>
                  <a:lnTo>
                    <a:pt x="70769" y="12693"/>
                  </a:lnTo>
                  <a:cubicBezTo>
                    <a:pt x="54458" y="-3617"/>
                    <a:pt x="27613" y="-4062"/>
                    <a:pt x="11620" y="12629"/>
                  </a:cubicBezTo>
                  <a:cubicBezTo>
                    <a:pt x="-4373" y="29321"/>
                    <a:pt x="-3548" y="54199"/>
                    <a:pt x="12191" y="70002"/>
                  </a:cubicBezTo>
                  <a:lnTo>
                    <a:pt x="206139" y="264331"/>
                  </a:lnTo>
                  <a:lnTo>
                    <a:pt x="206139" y="407126"/>
                  </a:lnTo>
                  <a:lnTo>
                    <a:pt x="451621" y="407951"/>
                  </a:lnTo>
                  <a:lnTo>
                    <a:pt x="451621" y="264267"/>
                  </a:lnTo>
                  <a:lnTo>
                    <a:pt x="645569" y="69938"/>
                  </a:lnTo>
                  <a:cubicBezTo>
                    <a:pt x="661562" y="53945"/>
                    <a:pt x="661562" y="27988"/>
                    <a:pt x="645569" y="11995"/>
                  </a:cubicBezTo>
                  <a:lnTo>
                    <a:pt x="645569" y="1199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 name="Google Shape;417;p25"/>
            <p:cNvSpPr/>
            <p:nvPr/>
          </p:nvSpPr>
          <p:spPr>
            <a:xfrm>
              <a:off x="941896" y="3083751"/>
              <a:ext cx="229996" cy="220669"/>
            </a:xfrm>
            <a:custGeom>
              <a:rect b="b" l="l" r="r" t="t"/>
              <a:pathLst>
                <a:path extrusionOk="0" h="220669" w="229996">
                  <a:moveTo>
                    <a:pt x="46329" y="142224"/>
                  </a:moveTo>
                  <a:lnTo>
                    <a:pt x="36746" y="198137"/>
                  </a:lnTo>
                  <a:cubicBezTo>
                    <a:pt x="35477" y="205372"/>
                    <a:pt x="38460" y="212670"/>
                    <a:pt x="44425" y="216986"/>
                  </a:cubicBezTo>
                  <a:cubicBezTo>
                    <a:pt x="50391" y="221301"/>
                    <a:pt x="58261" y="221873"/>
                    <a:pt x="64734" y="218446"/>
                  </a:cubicBezTo>
                  <a:lnTo>
                    <a:pt x="114935" y="192044"/>
                  </a:lnTo>
                  <a:lnTo>
                    <a:pt x="165135" y="218446"/>
                  </a:lnTo>
                  <a:cubicBezTo>
                    <a:pt x="167928" y="219905"/>
                    <a:pt x="171038" y="220667"/>
                    <a:pt x="174084" y="220667"/>
                  </a:cubicBezTo>
                  <a:cubicBezTo>
                    <a:pt x="178082" y="220667"/>
                    <a:pt x="182080" y="219398"/>
                    <a:pt x="185444" y="216986"/>
                  </a:cubicBezTo>
                  <a:cubicBezTo>
                    <a:pt x="191410" y="212670"/>
                    <a:pt x="194329" y="205372"/>
                    <a:pt x="193123" y="198137"/>
                  </a:cubicBezTo>
                  <a:lnTo>
                    <a:pt x="183540" y="142224"/>
                  </a:lnTo>
                  <a:lnTo>
                    <a:pt x="224158" y="102622"/>
                  </a:lnTo>
                  <a:cubicBezTo>
                    <a:pt x="229425" y="97482"/>
                    <a:pt x="231329" y="89866"/>
                    <a:pt x="229044" y="82885"/>
                  </a:cubicBezTo>
                  <a:cubicBezTo>
                    <a:pt x="226760" y="75904"/>
                    <a:pt x="220730" y="70827"/>
                    <a:pt x="213495" y="69748"/>
                  </a:cubicBezTo>
                  <a:lnTo>
                    <a:pt x="157393" y="61561"/>
                  </a:lnTo>
                  <a:lnTo>
                    <a:pt x="132261" y="10726"/>
                  </a:lnTo>
                  <a:cubicBezTo>
                    <a:pt x="129024" y="4125"/>
                    <a:pt x="122297" y="0"/>
                    <a:pt x="114998" y="0"/>
                  </a:cubicBezTo>
                  <a:cubicBezTo>
                    <a:pt x="107700" y="0"/>
                    <a:pt x="100973" y="4189"/>
                    <a:pt x="97736" y="10726"/>
                  </a:cubicBezTo>
                  <a:lnTo>
                    <a:pt x="72604" y="61561"/>
                  </a:lnTo>
                  <a:lnTo>
                    <a:pt x="16501" y="69748"/>
                  </a:lnTo>
                  <a:cubicBezTo>
                    <a:pt x="9266" y="70827"/>
                    <a:pt x="3173" y="75904"/>
                    <a:pt x="952" y="82885"/>
                  </a:cubicBezTo>
                  <a:cubicBezTo>
                    <a:pt x="-1333" y="89866"/>
                    <a:pt x="571" y="97545"/>
                    <a:pt x="5839" y="102622"/>
                  </a:cubicBezTo>
                  <a:lnTo>
                    <a:pt x="46456" y="14222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18" name="Google Shape;418;p25"/>
          <p:cNvGrpSpPr/>
          <p:nvPr/>
        </p:nvGrpSpPr>
        <p:grpSpPr>
          <a:xfrm>
            <a:off x="5556208" y="3569593"/>
            <a:ext cx="277991" cy="277618"/>
            <a:chOff x="8838599" y="1856225"/>
            <a:chExt cx="658747" cy="657862"/>
          </a:xfrm>
        </p:grpSpPr>
        <p:sp>
          <p:nvSpPr>
            <p:cNvPr id="419" name="Google Shape;419;p25"/>
            <p:cNvSpPr/>
            <p:nvPr/>
          </p:nvSpPr>
          <p:spPr>
            <a:xfrm>
              <a:off x="9149346" y="1856225"/>
              <a:ext cx="38586" cy="52096"/>
            </a:xfrm>
            <a:custGeom>
              <a:rect b="b" l="l" r="r" t="t"/>
              <a:pathLst>
                <a:path extrusionOk="0" h="52096" w="38586">
                  <a:moveTo>
                    <a:pt x="0" y="52096"/>
                  </a:moveTo>
                  <a:lnTo>
                    <a:pt x="0" y="52096"/>
                  </a:lnTo>
                  <a:cubicBezTo>
                    <a:pt x="3935" y="51843"/>
                    <a:pt x="7870" y="51652"/>
                    <a:pt x="11868" y="51525"/>
                  </a:cubicBezTo>
                  <a:cubicBezTo>
                    <a:pt x="12375" y="51525"/>
                    <a:pt x="12884" y="51525"/>
                    <a:pt x="13327" y="51525"/>
                  </a:cubicBezTo>
                  <a:cubicBezTo>
                    <a:pt x="12820" y="51525"/>
                    <a:pt x="12313" y="51525"/>
                    <a:pt x="11868" y="51525"/>
                  </a:cubicBezTo>
                  <a:cubicBezTo>
                    <a:pt x="14343" y="51462"/>
                    <a:pt x="16818" y="51398"/>
                    <a:pt x="19294" y="51398"/>
                  </a:cubicBezTo>
                  <a:cubicBezTo>
                    <a:pt x="21769" y="51398"/>
                    <a:pt x="24307" y="51398"/>
                    <a:pt x="26782" y="51525"/>
                  </a:cubicBezTo>
                  <a:cubicBezTo>
                    <a:pt x="26274" y="51525"/>
                    <a:pt x="25767" y="51525"/>
                    <a:pt x="25259" y="51525"/>
                  </a:cubicBezTo>
                  <a:cubicBezTo>
                    <a:pt x="25767" y="51525"/>
                    <a:pt x="26274" y="51525"/>
                    <a:pt x="26782" y="51525"/>
                  </a:cubicBezTo>
                  <a:cubicBezTo>
                    <a:pt x="30717" y="51652"/>
                    <a:pt x="34651" y="51843"/>
                    <a:pt x="38586" y="52096"/>
                  </a:cubicBezTo>
                  <a:cubicBezTo>
                    <a:pt x="38586" y="52096"/>
                    <a:pt x="38586" y="52096"/>
                    <a:pt x="38586" y="52096"/>
                  </a:cubicBezTo>
                  <a:lnTo>
                    <a:pt x="38586" y="19793"/>
                  </a:lnTo>
                  <a:cubicBezTo>
                    <a:pt x="38586" y="9892"/>
                    <a:pt x="31352" y="1198"/>
                    <a:pt x="21515" y="119"/>
                  </a:cubicBezTo>
                  <a:cubicBezTo>
                    <a:pt x="9901" y="-1151"/>
                    <a:pt x="64" y="7925"/>
                    <a:pt x="64" y="19285"/>
                  </a:cubicBezTo>
                  <a:lnTo>
                    <a:pt x="64" y="52096"/>
                  </a:lnTo>
                  <a:cubicBezTo>
                    <a:pt x="64" y="52096"/>
                    <a:pt x="64" y="52096"/>
                    <a:pt x="64" y="52096"/>
                  </a:cubicBezTo>
                  <a:lnTo>
                    <a:pt x="64" y="5209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 name="Google Shape;420;p25"/>
            <p:cNvSpPr/>
            <p:nvPr/>
          </p:nvSpPr>
          <p:spPr>
            <a:xfrm>
              <a:off x="9445028" y="2166686"/>
              <a:ext cx="6346" cy="634"/>
            </a:xfrm>
            <a:custGeom>
              <a:rect b="b" l="l" r="r" t="t"/>
              <a:pathLst>
                <a:path extrusionOk="0" h="634" w="6346">
                  <a:moveTo>
                    <a:pt x="0" y="0"/>
                  </a:moveTo>
                  <a:lnTo>
                    <a:pt x="0" y="0"/>
                  </a:lnTo>
                  <a:cubicBezTo>
                    <a:pt x="0" y="0"/>
                    <a:pt x="0" y="444"/>
                    <a:pt x="0" y="635"/>
                  </a:cubicBezTo>
                  <a:cubicBezTo>
                    <a:pt x="0" y="444"/>
                    <a:pt x="0" y="190"/>
                    <a:pt x="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 name="Google Shape;421;p25"/>
            <p:cNvSpPr/>
            <p:nvPr/>
          </p:nvSpPr>
          <p:spPr>
            <a:xfrm>
              <a:off x="9444964" y="2203305"/>
              <a:ext cx="6346" cy="634"/>
            </a:xfrm>
            <a:custGeom>
              <a:rect b="b" l="l" r="r" t="t"/>
              <a:pathLst>
                <a:path extrusionOk="0" h="634" w="6346">
                  <a:moveTo>
                    <a:pt x="0" y="635"/>
                  </a:moveTo>
                  <a:lnTo>
                    <a:pt x="0" y="635"/>
                  </a:lnTo>
                  <a:cubicBezTo>
                    <a:pt x="0" y="635"/>
                    <a:pt x="0" y="190"/>
                    <a:pt x="0" y="0"/>
                  </a:cubicBezTo>
                  <a:cubicBezTo>
                    <a:pt x="0" y="190"/>
                    <a:pt x="0" y="444"/>
                    <a:pt x="0" y="63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 name="Google Shape;422;p25"/>
            <p:cNvSpPr/>
            <p:nvPr/>
          </p:nvSpPr>
          <p:spPr>
            <a:xfrm>
              <a:off x="8891045" y="2203305"/>
              <a:ext cx="6346" cy="634"/>
            </a:xfrm>
            <a:custGeom>
              <a:rect b="b" l="l" r="r" t="t"/>
              <a:pathLst>
                <a:path extrusionOk="0" h="634" w="6346">
                  <a:moveTo>
                    <a:pt x="0" y="635"/>
                  </a:moveTo>
                  <a:lnTo>
                    <a:pt x="0" y="635"/>
                  </a:lnTo>
                  <a:cubicBezTo>
                    <a:pt x="0" y="635"/>
                    <a:pt x="0" y="190"/>
                    <a:pt x="0" y="0"/>
                  </a:cubicBezTo>
                  <a:cubicBezTo>
                    <a:pt x="0" y="190"/>
                    <a:pt x="0" y="444"/>
                    <a:pt x="0" y="63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 name="Google Shape;423;p25"/>
            <p:cNvSpPr/>
            <p:nvPr/>
          </p:nvSpPr>
          <p:spPr>
            <a:xfrm>
              <a:off x="8838599" y="2165290"/>
              <a:ext cx="52825" cy="38523"/>
            </a:xfrm>
            <a:custGeom>
              <a:rect b="b" l="l" r="r" t="t"/>
              <a:pathLst>
                <a:path extrusionOk="0" h="38523" w="52825">
                  <a:moveTo>
                    <a:pt x="52762" y="38015"/>
                  </a:moveTo>
                  <a:cubicBezTo>
                    <a:pt x="52635" y="35667"/>
                    <a:pt x="52509" y="33319"/>
                    <a:pt x="52382" y="30907"/>
                  </a:cubicBezTo>
                  <a:cubicBezTo>
                    <a:pt x="52445" y="33002"/>
                    <a:pt x="52571" y="35096"/>
                    <a:pt x="52699" y="37127"/>
                  </a:cubicBezTo>
                  <a:cubicBezTo>
                    <a:pt x="52318" y="31225"/>
                    <a:pt x="52128" y="25322"/>
                    <a:pt x="52128" y="19357"/>
                  </a:cubicBezTo>
                  <a:cubicBezTo>
                    <a:pt x="52128" y="13391"/>
                    <a:pt x="52318" y="7489"/>
                    <a:pt x="52699" y="1587"/>
                  </a:cubicBezTo>
                  <a:cubicBezTo>
                    <a:pt x="52571" y="3681"/>
                    <a:pt x="52445" y="5775"/>
                    <a:pt x="52382" y="7806"/>
                  </a:cubicBezTo>
                  <a:cubicBezTo>
                    <a:pt x="52509" y="5458"/>
                    <a:pt x="52635" y="3046"/>
                    <a:pt x="52762" y="698"/>
                  </a:cubicBezTo>
                  <a:cubicBezTo>
                    <a:pt x="52762" y="762"/>
                    <a:pt x="52762" y="889"/>
                    <a:pt x="52762" y="952"/>
                  </a:cubicBezTo>
                  <a:cubicBezTo>
                    <a:pt x="52762" y="635"/>
                    <a:pt x="52762" y="317"/>
                    <a:pt x="52762" y="0"/>
                  </a:cubicBezTo>
                  <a:lnTo>
                    <a:pt x="19252" y="0"/>
                  </a:lnTo>
                  <a:cubicBezTo>
                    <a:pt x="7004" y="0"/>
                    <a:pt x="-2515" y="11360"/>
                    <a:pt x="594" y="24117"/>
                  </a:cubicBezTo>
                  <a:cubicBezTo>
                    <a:pt x="2688" y="32684"/>
                    <a:pt x="10685" y="38523"/>
                    <a:pt x="19507" y="38523"/>
                  </a:cubicBezTo>
                  <a:lnTo>
                    <a:pt x="52826" y="38523"/>
                  </a:lnTo>
                  <a:cubicBezTo>
                    <a:pt x="52826" y="38523"/>
                    <a:pt x="52826" y="37888"/>
                    <a:pt x="52826" y="37571"/>
                  </a:cubicBezTo>
                  <a:cubicBezTo>
                    <a:pt x="52826" y="37635"/>
                    <a:pt x="52826" y="37761"/>
                    <a:pt x="52826" y="3782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 name="Google Shape;424;p25"/>
            <p:cNvSpPr/>
            <p:nvPr/>
          </p:nvSpPr>
          <p:spPr>
            <a:xfrm>
              <a:off x="8891045" y="2166686"/>
              <a:ext cx="6346" cy="634"/>
            </a:xfrm>
            <a:custGeom>
              <a:rect b="b" l="l" r="r" t="t"/>
              <a:pathLst>
                <a:path extrusionOk="0" h="634" w="6346">
                  <a:moveTo>
                    <a:pt x="0" y="0"/>
                  </a:moveTo>
                  <a:lnTo>
                    <a:pt x="0" y="0"/>
                  </a:lnTo>
                  <a:cubicBezTo>
                    <a:pt x="0" y="0"/>
                    <a:pt x="0" y="444"/>
                    <a:pt x="0" y="635"/>
                  </a:cubicBezTo>
                  <a:cubicBezTo>
                    <a:pt x="0" y="444"/>
                    <a:pt x="0" y="190"/>
                    <a:pt x="0"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 name="Google Shape;425;p25"/>
            <p:cNvSpPr/>
            <p:nvPr/>
          </p:nvSpPr>
          <p:spPr>
            <a:xfrm>
              <a:off x="9065826" y="2210350"/>
              <a:ext cx="205689" cy="102812"/>
            </a:xfrm>
            <a:custGeom>
              <a:rect b="b" l="l" r="r" t="t"/>
              <a:pathLst>
                <a:path extrusionOk="0" h="102812" w="205689">
                  <a:moveTo>
                    <a:pt x="147810" y="0"/>
                  </a:moveTo>
                  <a:lnTo>
                    <a:pt x="57816" y="0"/>
                  </a:lnTo>
                  <a:cubicBezTo>
                    <a:pt x="25894" y="0"/>
                    <a:pt x="0" y="24561"/>
                    <a:pt x="0" y="54707"/>
                  </a:cubicBezTo>
                  <a:lnTo>
                    <a:pt x="0" y="102813"/>
                  </a:lnTo>
                  <a:lnTo>
                    <a:pt x="205689" y="102813"/>
                  </a:lnTo>
                  <a:lnTo>
                    <a:pt x="205689" y="54707"/>
                  </a:lnTo>
                  <a:cubicBezTo>
                    <a:pt x="205689" y="24561"/>
                    <a:pt x="179733" y="0"/>
                    <a:pt x="147873"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 name="Google Shape;426;p25"/>
            <p:cNvSpPr/>
            <p:nvPr/>
          </p:nvSpPr>
          <p:spPr>
            <a:xfrm>
              <a:off x="8891108" y="1908131"/>
              <a:ext cx="553919" cy="553920"/>
            </a:xfrm>
            <a:custGeom>
              <a:rect b="b" l="l" r="r" t="t"/>
              <a:pathLst>
                <a:path extrusionOk="0" h="553920" w="553919">
                  <a:moveTo>
                    <a:pt x="504545" y="276960"/>
                  </a:moveTo>
                  <a:cubicBezTo>
                    <a:pt x="504545" y="266488"/>
                    <a:pt x="513049" y="257921"/>
                    <a:pt x="523584" y="257286"/>
                  </a:cubicBezTo>
                  <a:lnTo>
                    <a:pt x="553920" y="257286"/>
                  </a:lnTo>
                  <a:cubicBezTo>
                    <a:pt x="549414" y="190965"/>
                    <a:pt x="521172" y="128580"/>
                    <a:pt x="473256" y="80664"/>
                  </a:cubicBezTo>
                  <a:cubicBezTo>
                    <a:pt x="425404" y="32811"/>
                    <a:pt x="363145" y="4569"/>
                    <a:pt x="296824" y="0"/>
                  </a:cubicBezTo>
                  <a:lnTo>
                    <a:pt x="296824" y="31479"/>
                  </a:lnTo>
                  <a:cubicBezTo>
                    <a:pt x="296253" y="42141"/>
                    <a:pt x="287558" y="50772"/>
                    <a:pt x="276959" y="50772"/>
                  </a:cubicBezTo>
                  <a:cubicBezTo>
                    <a:pt x="266361" y="50772"/>
                    <a:pt x="257667" y="42141"/>
                    <a:pt x="258301" y="31479"/>
                  </a:cubicBezTo>
                  <a:lnTo>
                    <a:pt x="258301" y="0"/>
                  </a:lnTo>
                  <a:cubicBezTo>
                    <a:pt x="190775" y="4569"/>
                    <a:pt x="128516" y="32811"/>
                    <a:pt x="80663" y="80664"/>
                  </a:cubicBezTo>
                  <a:cubicBezTo>
                    <a:pt x="32747" y="128580"/>
                    <a:pt x="4506" y="190965"/>
                    <a:pt x="0" y="257286"/>
                  </a:cubicBezTo>
                  <a:lnTo>
                    <a:pt x="30336" y="257286"/>
                  </a:lnTo>
                  <a:cubicBezTo>
                    <a:pt x="40807" y="257984"/>
                    <a:pt x="49375" y="266488"/>
                    <a:pt x="49375" y="276960"/>
                  </a:cubicBezTo>
                  <a:cubicBezTo>
                    <a:pt x="49375" y="287432"/>
                    <a:pt x="40871" y="296000"/>
                    <a:pt x="30336" y="295809"/>
                  </a:cubicBezTo>
                  <a:lnTo>
                    <a:pt x="0" y="295809"/>
                  </a:lnTo>
                  <a:cubicBezTo>
                    <a:pt x="4506" y="362955"/>
                    <a:pt x="32747" y="425341"/>
                    <a:pt x="80663" y="473256"/>
                  </a:cubicBezTo>
                  <a:cubicBezTo>
                    <a:pt x="128516" y="521109"/>
                    <a:pt x="190775" y="549351"/>
                    <a:pt x="258301" y="553920"/>
                  </a:cubicBezTo>
                  <a:lnTo>
                    <a:pt x="258301" y="522442"/>
                  </a:lnTo>
                  <a:cubicBezTo>
                    <a:pt x="257730" y="511780"/>
                    <a:pt x="266361" y="503148"/>
                    <a:pt x="276959" y="503148"/>
                  </a:cubicBezTo>
                  <a:cubicBezTo>
                    <a:pt x="287558" y="503148"/>
                    <a:pt x="296253" y="511780"/>
                    <a:pt x="296824" y="522442"/>
                  </a:cubicBezTo>
                  <a:lnTo>
                    <a:pt x="296824" y="553920"/>
                  </a:lnTo>
                  <a:cubicBezTo>
                    <a:pt x="363145" y="549351"/>
                    <a:pt x="425404" y="521109"/>
                    <a:pt x="473256" y="473256"/>
                  </a:cubicBezTo>
                  <a:cubicBezTo>
                    <a:pt x="521172" y="425341"/>
                    <a:pt x="549414" y="362955"/>
                    <a:pt x="553920" y="295809"/>
                  </a:cubicBezTo>
                  <a:lnTo>
                    <a:pt x="523584" y="295809"/>
                  </a:lnTo>
                  <a:cubicBezTo>
                    <a:pt x="513112" y="295936"/>
                    <a:pt x="504545" y="287432"/>
                    <a:pt x="504545" y="276960"/>
                  </a:cubicBezTo>
                  <a:lnTo>
                    <a:pt x="504545" y="276960"/>
                  </a:lnTo>
                  <a:close/>
                  <a:moveTo>
                    <a:pt x="276897" y="85868"/>
                  </a:moveTo>
                  <a:cubicBezTo>
                    <a:pt x="315863" y="85868"/>
                    <a:pt x="347596" y="117600"/>
                    <a:pt x="347596" y="156567"/>
                  </a:cubicBezTo>
                  <a:cubicBezTo>
                    <a:pt x="347596" y="195535"/>
                    <a:pt x="315863" y="227267"/>
                    <a:pt x="276897" y="227267"/>
                  </a:cubicBezTo>
                  <a:cubicBezTo>
                    <a:pt x="237929" y="227267"/>
                    <a:pt x="206197" y="195535"/>
                    <a:pt x="206197" y="156567"/>
                  </a:cubicBezTo>
                  <a:cubicBezTo>
                    <a:pt x="206197" y="117600"/>
                    <a:pt x="237929" y="85868"/>
                    <a:pt x="276897" y="85868"/>
                  </a:cubicBezTo>
                  <a:close/>
                  <a:moveTo>
                    <a:pt x="418867" y="409347"/>
                  </a:moveTo>
                  <a:cubicBezTo>
                    <a:pt x="418867" y="428260"/>
                    <a:pt x="403191" y="443619"/>
                    <a:pt x="383962" y="443619"/>
                  </a:cubicBezTo>
                  <a:lnTo>
                    <a:pt x="171037" y="443619"/>
                  </a:lnTo>
                  <a:cubicBezTo>
                    <a:pt x="151744" y="443619"/>
                    <a:pt x="136132" y="428260"/>
                    <a:pt x="136132" y="409347"/>
                  </a:cubicBezTo>
                  <a:lnTo>
                    <a:pt x="136132" y="356989"/>
                  </a:lnTo>
                  <a:cubicBezTo>
                    <a:pt x="136132" y="305583"/>
                    <a:pt x="179351" y="263696"/>
                    <a:pt x="232534" y="263696"/>
                  </a:cubicBezTo>
                  <a:lnTo>
                    <a:pt x="322527" y="263696"/>
                  </a:lnTo>
                  <a:cubicBezTo>
                    <a:pt x="375711" y="263696"/>
                    <a:pt x="418930" y="305519"/>
                    <a:pt x="418930" y="356989"/>
                  </a:cubicBezTo>
                  <a:lnTo>
                    <a:pt x="418930" y="40934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 name="Google Shape;427;p25"/>
            <p:cNvSpPr/>
            <p:nvPr/>
          </p:nvSpPr>
          <p:spPr>
            <a:xfrm>
              <a:off x="9135891" y="2032585"/>
              <a:ext cx="64226" cy="64226"/>
            </a:xfrm>
            <a:custGeom>
              <a:rect b="b" l="l" r="r" t="t"/>
              <a:pathLst>
                <a:path extrusionOk="0" h="64226" w="64226">
                  <a:moveTo>
                    <a:pt x="64226" y="32113"/>
                  </a:moveTo>
                  <a:cubicBezTo>
                    <a:pt x="64226" y="49849"/>
                    <a:pt x="49849" y="64226"/>
                    <a:pt x="32113" y="64226"/>
                  </a:cubicBezTo>
                  <a:cubicBezTo>
                    <a:pt x="14377" y="64226"/>
                    <a:pt x="-1" y="49849"/>
                    <a:pt x="-1" y="32113"/>
                  </a:cubicBezTo>
                  <a:cubicBezTo>
                    <a:pt x="-1" y="14378"/>
                    <a:pt x="14376" y="0"/>
                    <a:pt x="32113" y="0"/>
                  </a:cubicBezTo>
                  <a:cubicBezTo>
                    <a:pt x="49848"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 name="Google Shape;428;p25"/>
            <p:cNvSpPr/>
            <p:nvPr/>
          </p:nvSpPr>
          <p:spPr>
            <a:xfrm>
              <a:off x="9149282" y="2461987"/>
              <a:ext cx="38586" cy="52100"/>
            </a:xfrm>
            <a:custGeom>
              <a:rect b="b" l="l" r="r" t="t"/>
              <a:pathLst>
                <a:path extrusionOk="0" h="52100" w="38586">
                  <a:moveTo>
                    <a:pt x="26782" y="635"/>
                  </a:moveTo>
                  <a:cubicBezTo>
                    <a:pt x="24307" y="698"/>
                    <a:pt x="21832" y="762"/>
                    <a:pt x="19294" y="762"/>
                  </a:cubicBezTo>
                  <a:cubicBezTo>
                    <a:pt x="16755" y="762"/>
                    <a:pt x="14343" y="762"/>
                    <a:pt x="11868" y="635"/>
                  </a:cubicBezTo>
                  <a:cubicBezTo>
                    <a:pt x="7870" y="508"/>
                    <a:pt x="3935" y="317"/>
                    <a:pt x="0" y="64"/>
                  </a:cubicBezTo>
                  <a:lnTo>
                    <a:pt x="0" y="64"/>
                  </a:lnTo>
                  <a:cubicBezTo>
                    <a:pt x="0" y="64"/>
                    <a:pt x="0" y="37381"/>
                    <a:pt x="0" y="37381"/>
                  </a:cubicBezTo>
                  <a:cubicBezTo>
                    <a:pt x="0" y="40681"/>
                    <a:pt x="1460" y="43917"/>
                    <a:pt x="3998" y="46012"/>
                  </a:cubicBezTo>
                  <a:cubicBezTo>
                    <a:pt x="20182" y="59593"/>
                    <a:pt x="38586" y="48360"/>
                    <a:pt x="38586" y="32811"/>
                  </a:cubicBezTo>
                  <a:lnTo>
                    <a:pt x="38586" y="0"/>
                  </a:lnTo>
                  <a:cubicBezTo>
                    <a:pt x="38586" y="0"/>
                    <a:pt x="38586" y="0"/>
                    <a:pt x="38586" y="0"/>
                  </a:cubicBezTo>
                  <a:cubicBezTo>
                    <a:pt x="34651" y="254"/>
                    <a:pt x="30717" y="444"/>
                    <a:pt x="26782" y="571"/>
                  </a:cubicBezTo>
                  <a:lnTo>
                    <a:pt x="26782" y="57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 name="Google Shape;429;p25"/>
            <p:cNvSpPr/>
            <p:nvPr/>
          </p:nvSpPr>
          <p:spPr>
            <a:xfrm>
              <a:off x="9444584" y="2165417"/>
              <a:ext cx="52762" cy="38713"/>
            </a:xfrm>
            <a:custGeom>
              <a:rect b="b" l="l" r="r" t="t"/>
              <a:pathLst>
                <a:path extrusionOk="0" h="38713" w="52762">
                  <a:moveTo>
                    <a:pt x="52231" y="14407"/>
                  </a:moveTo>
                  <a:cubicBezTo>
                    <a:pt x="50137" y="5839"/>
                    <a:pt x="42141" y="0"/>
                    <a:pt x="33319" y="0"/>
                  </a:cubicBezTo>
                  <a:lnTo>
                    <a:pt x="0" y="0"/>
                  </a:lnTo>
                  <a:cubicBezTo>
                    <a:pt x="0" y="0"/>
                    <a:pt x="0" y="635"/>
                    <a:pt x="0" y="952"/>
                  </a:cubicBezTo>
                  <a:cubicBezTo>
                    <a:pt x="0" y="889"/>
                    <a:pt x="0" y="762"/>
                    <a:pt x="0" y="698"/>
                  </a:cubicBezTo>
                  <a:cubicBezTo>
                    <a:pt x="127" y="3046"/>
                    <a:pt x="254" y="5395"/>
                    <a:pt x="380" y="7806"/>
                  </a:cubicBezTo>
                  <a:cubicBezTo>
                    <a:pt x="317" y="5712"/>
                    <a:pt x="191" y="3618"/>
                    <a:pt x="64" y="1587"/>
                  </a:cubicBezTo>
                  <a:cubicBezTo>
                    <a:pt x="444" y="7489"/>
                    <a:pt x="634" y="13391"/>
                    <a:pt x="634" y="19357"/>
                  </a:cubicBezTo>
                  <a:cubicBezTo>
                    <a:pt x="634" y="25322"/>
                    <a:pt x="444" y="31225"/>
                    <a:pt x="64" y="37127"/>
                  </a:cubicBezTo>
                  <a:cubicBezTo>
                    <a:pt x="191" y="35033"/>
                    <a:pt x="317" y="32938"/>
                    <a:pt x="380" y="30907"/>
                  </a:cubicBezTo>
                  <a:cubicBezTo>
                    <a:pt x="254" y="33256"/>
                    <a:pt x="127" y="35604"/>
                    <a:pt x="0" y="38015"/>
                  </a:cubicBezTo>
                  <a:cubicBezTo>
                    <a:pt x="0" y="37952"/>
                    <a:pt x="0" y="37825"/>
                    <a:pt x="0" y="37762"/>
                  </a:cubicBezTo>
                  <a:cubicBezTo>
                    <a:pt x="0" y="38079"/>
                    <a:pt x="0" y="38396"/>
                    <a:pt x="0" y="38714"/>
                  </a:cubicBezTo>
                  <a:lnTo>
                    <a:pt x="33510" y="38714"/>
                  </a:lnTo>
                  <a:cubicBezTo>
                    <a:pt x="45758" y="38714"/>
                    <a:pt x="55278" y="27353"/>
                    <a:pt x="52168" y="1459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30" name="Google Shape;430;p25"/>
          <p:cNvGrpSpPr/>
          <p:nvPr/>
        </p:nvGrpSpPr>
        <p:grpSpPr>
          <a:xfrm>
            <a:off x="7639715" y="2697460"/>
            <a:ext cx="277745" cy="258240"/>
            <a:chOff x="6680677" y="1879173"/>
            <a:chExt cx="658164" cy="611944"/>
          </a:xfrm>
        </p:grpSpPr>
        <p:sp>
          <p:nvSpPr>
            <p:cNvPr id="431" name="Google Shape;431;p25"/>
            <p:cNvSpPr/>
            <p:nvPr/>
          </p:nvSpPr>
          <p:spPr>
            <a:xfrm>
              <a:off x="6977710" y="2100492"/>
              <a:ext cx="64226" cy="64226"/>
            </a:xfrm>
            <a:custGeom>
              <a:rect b="b" l="l" r="r" t="t"/>
              <a:pathLst>
                <a:path extrusionOk="0" h="64226" w="64226">
                  <a:moveTo>
                    <a:pt x="64226" y="32113"/>
                  </a:moveTo>
                  <a:cubicBezTo>
                    <a:pt x="64226" y="49849"/>
                    <a:pt x="49849" y="64226"/>
                    <a:pt x="32113" y="64226"/>
                  </a:cubicBezTo>
                  <a:cubicBezTo>
                    <a:pt x="14378" y="64226"/>
                    <a:pt x="0" y="49849"/>
                    <a:pt x="0" y="32113"/>
                  </a:cubicBezTo>
                  <a:cubicBezTo>
                    <a:pt x="0" y="14378"/>
                    <a:pt x="14378" y="0"/>
                    <a:pt x="32113" y="0"/>
                  </a:cubicBezTo>
                  <a:cubicBezTo>
                    <a:pt x="49849"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 name="Google Shape;432;p25"/>
            <p:cNvSpPr/>
            <p:nvPr/>
          </p:nvSpPr>
          <p:spPr>
            <a:xfrm>
              <a:off x="6938108" y="2203242"/>
              <a:ext cx="143430" cy="64289"/>
            </a:xfrm>
            <a:custGeom>
              <a:rect b="b" l="l" r="r" t="t"/>
              <a:pathLst>
                <a:path extrusionOk="0" h="64289" w="143430">
                  <a:moveTo>
                    <a:pt x="102305" y="0"/>
                  </a:moveTo>
                  <a:lnTo>
                    <a:pt x="41125" y="0"/>
                  </a:lnTo>
                  <a:cubicBezTo>
                    <a:pt x="26338" y="0"/>
                    <a:pt x="13518" y="10027"/>
                    <a:pt x="9964" y="24370"/>
                  </a:cubicBezTo>
                  <a:lnTo>
                    <a:pt x="0" y="64290"/>
                  </a:lnTo>
                  <a:lnTo>
                    <a:pt x="143430" y="64290"/>
                  </a:lnTo>
                  <a:lnTo>
                    <a:pt x="133466" y="24370"/>
                  </a:lnTo>
                  <a:cubicBezTo>
                    <a:pt x="129912" y="10027"/>
                    <a:pt x="117093" y="0"/>
                    <a:pt x="10230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 name="Google Shape;433;p25"/>
            <p:cNvSpPr/>
            <p:nvPr/>
          </p:nvSpPr>
          <p:spPr>
            <a:xfrm>
              <a:off x="6680677" y="1879173"/>
              <a:ext cx="658164" cy="611944"/>
            </a:xfrm>
            <a:custGeom>
              <a:rect b="b" l="l" r="r" t="t"/>
              <a:pathLst>
                <a:path extrusionOk="0" h="611944" w="658164">
                  <a:moveTo>
                    <a:pt x="598617" y="309789"/>
                  </a:moveTo>
                  <a:cubicBezTo>
                    <a:pt x="581609" y="309345"/>
                    <a:pt x="566123" y="315818"/>
                    <a:pt x="554763" y="326607"/>
                  </a:cubicBezTo>
                  <a:cubicBezTo>
                    <a:pt x="549242" y="331875"/>
                    <a:pt x="539658" y="320198"/>
                    <a:pt x="539658" y="320198"/>
                  </a:cubicBezTo>
                  <a:lnTo>
                    <a:pt x="539658" y="148589"/>
                  </a:lnTo>
                  <a:cubicBezTo>
                    <a:pt x="539658" y="131898"/>
                    <a:pt x="526140" y="118380"/>
                    <a:pt x="509449" y="118380"/>
                  </a:cubicBezTo>
                  <a:lnTo>
                    <a:pt x="376554" y="118380"/>
                  </a:lnTo>
                  <a:cubicBezTo>
                    <a:pt x="369764" y="118380"/>
                    <a:pt x="366400" y="110129"/>
                    <a:pt x="371287" y="105369"/>
                  </a:cubicBezTo>
                  <a:cubicBezTo>
                    <a:pt x="383155" y="93946"/>
                    <a:pt x="390453" y="77699"/>
                    <a:pt x="390009" y="59802"/>
                  </a:cubicBezTo>
                  <a:cubicBezTo>
                    <a:pt x="389247" y="27308"/>
                    <a:pt x="362782" y="779"/>
                    <a:pt x="330288" y="18"/>
                  </a:cubicBezTo>
                  <a:cubicBezTo>
                    <a:pt x="295763" y="-807"/>
                    <a:pt x="267585" y="26927"/>
                    <a:pt x="267585" y="61261"/>
                  </a:cubicBezTo>
                  <a:cubicBezTo>
                    <a:pt x="267585" y="78587"/>
                    <a:pt x="274757" y="94200"/>
                    <a:pt x="286307" y="105306"/>
                  </a:cubicBezTo>
                  <a:cubicBezTo>
                    <a:pt x="291194" y="110066"/>
                    <a:pt x="287894" y="118316"/>
                    <a:pt x="281103" y="118316"/>
                  </a:cubicBezTo>
                  <a:lnTo>
                    <a:pt x="148208" y="118316"/>
                  </a:lnTo>
                  <a:cubicBezTo>
                    <a:pt x="131517" y="118316"/>
                    <a:pt x="117999" y="131834"/>
                    <a:pt x="117999" y="148525"/>
                  </a:cubicBezTo>
                  <a:lnTo>
                    <a:pt x="117999" y="320324"/>
                  </a:lnTo>
                  <a:cubicBezTo>
                    <a:pt x="117999" y="320324"/>
                    <a:pt x="109050" y="332002"/>
                    <a:pt x="103465" y="326734"/>
                  </a:cubicBezTo>
                  <a:cubicBezTo>
                    <a:pt x="92105" y="315945"/>
                    <a:pt x="76620" y="309472"/>
                    <a:pt x="59611" y="309916"/>
                  </a:cubicBezTo>
                  <a:cubicBezTo>
                    <a:pt x="27181" y="310741"/>
                    <a:pt x="779" y="337270"/>
                    <a:pt x="18" y="369700"/>
                  </a:cubicBezTo>
                  <a:cubicBezTo>
                    <a:pt x="-807" y="404225"/>
                    <a:pt x="26927" y="432467"/>
                    <a:pt x="61261" y="432467"/>
                  </a:cubicBezTo>
                  <a:cubicBezTo>
                    <a:pt x="77572" y="432467"/>
                    <a:pt x="92359" y="426120"/>
                    <a:pt x="103338" y="415712"/>
                  </a:cubicBezTo>
                  <a:cubicBezTo>
                    <a:pt x="108923" y="410381"/>
                    <a:pt x="118126" y="414316"/>
                    <a:pt x="117935" y="421995"/>
                  </a:cubicBezTo>
                  <a:lnTo>
                    <a:pt x="117935" y="575643"/>
                  </a:lnTo>
                  <a:cubicBezTo>
                    <a:pt x="118126" y="595000"/>
                    <a:pt x="133801" y="610676"/>
                    <a:pt x="153158" y="610612"/>
                  </a:cubicBezTo>
                  <a:lnTo>
                    <a:pt x="278438" y="610612"/>
                  </a:lnTo>
                  <a:cubicBezTo>
                    <a:pt x="286117" y="610612"/>
                    <a:pt x="290115" y="601410"/>
                    <a:pt x="284784" y="595888"/>
                  </a:cubicBezTo>
                  <a:cubicBezTo>
                    <a:pt x="273932" y="584592"/>
                    <a:pt x="267395" y="569106"/>
                    <a:pt x="267776" y="552098"/>
                  </a:cubicBezTo>
                  <a:cubicBezTo>
                    <a:pt x="268537" y="519604"/>
                    <a:pt x="295065" y="493075"/>
                    <a:pt x="327559" y="492314"/>
                  </a:cubicBezTo>
                  <a:cubicBezTo>
                    <a:pt x="362084" y="491489"/>
                    <a:pt x="390326" y="519223"/>
                    <a:pt x="390326" y="553557"/>
                  </a:cubicBezTo>
                  <a:cubicBezTo>
                    <a:pt x="390326" y="569931"/>
                    <a:pt x="383916" y="584782"/>
                    <a:pt x="373444" y="595825"/>
                  </a:cubicBezTo>
                  <a:cubicBezTo>
                    <a:pt x="368113" y="601410"/>
                    <a:pt x="371985" y="610676"/>
                    <a:pt x="379727" y="611945"/>
                  </a:cubicBezTo>
                  <a:lnTo>
                    <a:pt x="505007" y="611945"/>
                  </a:lnTo>
                  <a:cubicBezTo>
                    <a:pt x="524364" y="610676"/>
                    <a:pt x="540039" y="595000"/>
                    <a:pt x="539595" y="575643"/>
                  </a:cubicBezTo>
                  <a:lnTo>
                    <a:pt x="539595" y="421805"/>
                  </a:lnTo>
                  <a:cubicBezTo>
                    <a:pt x="540039" y="414125"/>
                    <a:pt x="549242" y="410190"/>
                    <a:pt x="554827" y="415521"/>
                  </a:cubicBezTo>
                  <a:cubicBezTo>
                    <a:pt x="565806" y="425930"/>
                    <a:pt x="580593" y="432276"/>
                    <a:pt x="596903" y="432276"/>
                  </a:cubicBezTo>
                  <a:cubicBezTo>
                    <a:pt x="631238" y="432276"/>
                    <a:pt x="658972" y="404034"/>
                    <a:pt x="658147" y="369510"/>
                  </a:cubicBezTo>
                  <a:cubicBezTo>
                    <a:pt x="657385" y="337079"/>
                    <a:pt x="630985" y="310614"/>
                    <a:pt x="598553" y="309726"/>
                  </a:cubicBezTo>
                  <a:lnTo>
                    <a:pt x="598553" y="309726"/>
                  </a:lnTo>
                  <a:close/>
                  <a:moveTo>
                    <a:pt x="434434" y="414506"/>
                  </a:moveTo>
                  <a:cubicBezTo>
                    <a:pt x="428278" y="422376"/>
                    <a:pt x="419075" y="426882"/>
                    <a:pt x="409111" y="426882"/>
                  </a:cubicBezTo>
                  <a:lnTo>
                    <a:pt x="249815" y="426882"/>
                  </a:lnTo>
                  <a:cubicBezTo>
                    <a:pt x="240930" y="426882"/>
                    <a:pt x="232299" y="423518"/>
                    <a:pt x="226143" y="417172"/>
                  </a:cubicBezTo>
                  <a:cubicBezTo>
                    <a:pt x="218273" y="409048"/>
                    <a:pt x="215354" y="397751"/>
                    <a:pt x="218019" y="387026"/>
                  </a:cubicBezTo>
                  <a:lnTo>
                    <a:pt x="229951" y="339110"/>
                  </a:lnTo>
                  <a:cubicBezTo>
                    <a:pt x="235345" y="317469"/>
                    <a:pt x="250323" y="300270"/>
                    <a:pt x="269743" y="291638"/>
                  </a:cubicBezTo>
                  <a:cubicBezTo>
                    <a:pt x="262000" y="279644"/>
                    <a:pt x="257748" y="265174"/>
                    <a:pt x="258573" y="249688"/>
                  </a:cubicBezTo>
                  <a:cubicBezTo>
                    <a:pt x="260414" y="213640"/>
                    <a:pt x="289798" y="184446"/>
                    <a:pt x="325846" y="182796"/>
                  </a:cubicBezTo>
                  <a:cubicBezTo>
                    <a:pt x="366336" y="180956"/>
                    <a:pt x="399846" y="213323"/>
                    <a:pt x="399846" y="253433"/>
                  </a:cubicBezTo>
                  <a:cubicBezTo>
                    <a:pt x="399846" y="267522"/>
                    <a:pt x="395720" y="280659"/>
                    <a:pt x="388549" y="291702"/>
                  </a:cubicBezTo>
                  <a:cubicBezTo>
                    <a:pt x="407969" y="300333"/>
                    <a:pt x="422947" y="317532"/>
                    <a:pt x="428341" y="339173"/>
                  </a:cubicBezTo>
                  <a:lnTo>
                    <a:pt x="440273" y="387089"/>
                  </a:lnTo>
                  <a:cubicBezTo>
                    <a:pt x="442684" y="396736"/>
                    <a:pt x="440526" y="406827"/>
                    <a:pt x="434434" y="414633"/>
                  </a:cubicBezTo>
                  <a:lnTo>
                    <a:pt x="434434" y="41463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34" name="Google Shape;434;p25"/>
          <p:cNvGrpSpPr/>
          <p:nvPr/>
        </p:nvGrpSpPr>
        <p:grpSpPr>
          <a:xfrm>
            <a:off x="5198724" y="2713805"/>
            <a:ext cx="277703" cy="244119"/>
            <a:chOff x="9862245" y="1895945"/>
            <a:chExt cx="658065" cy="578481"/>
          </a:xfrm>
        </p:grpSpPr>
        <p:sp>
          <p:nvSpPr>
            <p:cNvPr id="435" name="Google Shape;435;p25"/>
            <p:cNvSpPr/>
            <p:nvPr/>
          </p:nvSpPr>
          <p:spPr>
            <a:xfrm>
              <a:off x="10059684" y="1974261"/>
              <a:ext cx="97735" cy="130991"/>
            </a:xfrm>
            <a:custGeom>
              <a:rect b="b" l="l" r="r" t="t"/>
              <a:pathLst>
                <a:path extrusionOk="0" h="130991" w="97735">
                  <a:moveTo>
                    <a:pt x="97735" y="112015"/>
                  </a:moveTo>
                  <a:lnTo>
                    <a:pt x="33445" y="0"/>
                  </a:lnTo>
                  <a:cubicBezTo>
                    <a:pt x="24497" y="9266"/>
                    <a:pt x="12946" y="16120"/>
                    <a:pt x="0" y="19230"/>
                  </a:cubicBezTo>
                  <a:lnTo>
                    <a:pt x="64163" y="130991"/>
                  </a:lnTo>
                  <a:cubicBezTo>
                    <a:pt x="73936" y="122677"/>
                    <a:pt x="85296" y="116204"/>
                    <a:pt x="97672" y="111952"/>
                  </a:cubicBezTo>
                  <a:lnTo>
                    <a:pt x="97672" y="111952"/>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 name="Google Shape;436;p25"/>
            <p:cNvSpPr/>
            <p:nvPr/>
          </p:nvSpPr>
          <p:spPr>
            <a:xfrm>
              <a:off x="10226342" y="2264295"/>
              <a:ext cx="97989" cy="131816"/>
            </a:xfrm>
            <a:custGeom>
              <a:rect b="b" l="l" r="r" t="t"/>
              <a:pathLst>
                <a:path extrusionOk="0" h="131816" w="97989">
                  <a:moveTo>
                    <a:pt x="0" y="19420"/>
                  </a:moveTo>
                  <a:lnTo>
                    <a:pt x="64544" y="131816"/>
                  </a:lnTo>
                  <a:cubicBezTo>
                    <a:pt x="73493" y="122487"/>
                    <a:pt x="85043" y="115696"/>
                    <a:pt x="97990" y="112586"/>
                  </a:cubicBezTo>
                  <a:lnTo>
                    <a:pt x="33319" y="0"/>
                  </a:lnTo>
                  <a:cubicBezTo>
                    <a:pt x="23609" y="8377"/>
                    <a:pt x="12376" y="15041"/>
                    <a:pt x="0" y="1948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 name="Google Shape;437;p25"/>
            <p:cNvSpPr/>
            <p:nvPr/>
          </p:nvSpPr>
          <p:spPr>
            <a:xfrm>
              <a:off x="10059747" y="2264993"/>
              <a:ext cx="97735" cy="131054"/>
            </a:xfrm>
            <a:custGeom>
              <a:rect b="b" l="l" r="r" t="t"/>
              <a:pathLst>
                <a:path extrusionOk="0" h="131054" w="97735">
                  <a:moveTo>
                    <a:pt x="64164" y="64"/>
                  </a:moveTo>
                  <a:lnTo>
                    <a:pt x="0" y="111825"/>
                  </a:lnTo>
                  <a:cubicBezTo>
                    <a:pt x="12947" y="114998"/>
                    <a:pt x="24435" y="121789"/>
                    <a:pt x="33446" y="131055"/>
                  </a:cubicBezTo>
                  <a:lnTo>
                    <a:pt x="97736" y="19039"/>
                  </a:lnTo>
                  <a:cubicBezTo>
                    <a:pt x="85361" y="14787"/>
                    <a:pt x="74000" y="8314"/>
                    <a:pt x="64226"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 name="Google Shape;438;p25"/>
            <p:cNvSpPr/>
            <p:nvPr/>
          </p:nvSpPr>
          <p:spPr>
            <a:xfrm>
              <a:off x="10226279" y="1974324"/>
              <a:ext cx="97989" cy="131879"/>
            </a:xfrm>
            <a:custGeom>
              <a:rect b="b" l="l" r="r" t="t"/>
              <a:pathLst>
                <a:path extrusionOk="0" h="131879" w="97989">
                  <a:moveTo>
                    <a:pt x="33319" y="131816"/>
                  </a:moveTo>
                  <a:lnTo>
                    <a:pt x="97989" y="19230"/>
                  </a:lnTo>
                  <a:cubicBezTo>
                    <a:pt x="85042" y="16057"/>
                    <a:pt x="73555" y="9266"/>
                    <a:pt x="64543" y="0"/>
                  </a:cubicBezTo>
                  <a:lnTo>
                    <a:pt x="0" y="112396"/>
                  </a:lnTo>
                  <a:cubicBezTo>
                    <a:pt x="12312" y="116775"/>
                    <a:pt x="23609" y="123439"/>
                    <a:pt x="33319" y="131880"/>
                  </a:cubicBezTo>
                  <a:lnTo>
                    <a:pt x="33319" y="13188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 name="Google Shape;439;p25"/>
            <p:cNvSpPr/>
            <p:nvPr/>
          </p:nvSpPr>
          <p:spPr>
            <a:xfrm>
              <a:off x="9959029" y="2165861"/>
              <a:ext cx="129531" cy="38586"/>
            </a:xfrm>
            <a:custGeom>
              <a:rect b="b" l="l" r="r" t="t"/>
              <a:pathLst>
                <a:path extrusionOk="0" h="38586" w="129531">
                  <a:moveTo>
                    <a:pt x="127691" y="19293"/>
                  </a:moveTo>
                  <a:cubicBezTo>
                    <a:pt x="127691" y="12693"/>
                    <a:pt x="128326" y="6283"/>
                    <a:pt x="129532" y="0"/>
                  </a:cubicBezTo>
                  <a:lnTo>
                    <a:pt x="0" y="0"/>
                  </a:lnTo>
                  <a:cubicBezTo>
                    <a:pt x="1777" y="6093"/>
                    <a:pt x="2729" y="12566"/>
                    <a:pt x="2729" y="19293"/>
                  </a:cubicBezTo>
                  <a:cubicBezTo>
                    <a:pt x="2729" y="26021"/>
                    <a:pt x="1777" y="32430"/>
                    <a:pt x="0" y="38587"/>
                  </a:cubicBezTo>
                  <a:lnTo>
                    <a:pt x="129532" y="38587"/>
                  </a:lnTo>
                  <a:cubicBezTo>
                    <a:pt x="128390" y="32304"/>
                    <a:pt x="127691" y="25894"/>
                    <a:pt x="127691" y="192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 name="Google Shape;440;p25"/>
            <p:cNvSpPr/>
            <p:nvPr/>
          </p:nvSpPr>
          <p:spPr>
            <a:xfrm>
              <a:off x="10293996" y="2165861"/>
              <a:ext cx="129531" cy="38586"/>
            </a:xfrm>
            <a:custGeom>
              <a:rect b="b" l="l" r="r" t="t"/>
              <a:pathLst>
                <a:path extrusionOk="0" h="38586" w="129531">
                  <a:moveTo>
                    <a:pt x="1841" y="19293"/>
                  </a:moveTo>
                  <a:cubicBezTo>
                    <a:pt x="1841" y="25894"/>
                    <a:pt x="1206" y="32304"/>
                    <a:pt x="0" y="38587"/>
                  </a:cubicBezTo>
                  <a:lnTo>
                    <a:pt x="129532" y="38587"/>
                  </a:lnTo>
                  <a:cubicBezTo>
                    <a:pt x="127755" y="32494"/>
                    <a:pt x="126802" y="26021"/>
                    <a:pt x="126802" y="19293"/>
                  </a:cubicBezTo>
                  <a:cubicBezTo>
                    <a:pt x="126802" y="12566"/>
                    <a:pt x="127755" y="6156"/>
                    <a:pt x="129532" y="0"/>
                  </a:cubicBezTo>
                  <a:lnTo>
                    <a:pt x="0" y="0"/>
                  </a:lnTo>
                  <a:cubicBezTo>
                    <a:pt x="1143" y="6283"/>
                    <a:pt x="1841" y="12693"/>
                    <a:pt x="1841" y="1929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 name="Google Shape;441;p25"/>
            <p:cNvSpPr/>
            <p:nvPr/>
          </p:nvSpPr>
          <p:spPr>
            <a:xfrm>
              <a:off x="9909145" y="2232943"/>
              <a:ext cx="116711" cy="164119"/>
            </a:xfrm>
            <a:custGeom>
              <a:rect b="b" l="l" r="r" t="t"/>
              <a:pathLst>
                <a:path extrusionOk="0" h="164119" w="116711">
                  <a:moveTo>
                    <a:pt x="116648" y="144255"/>
                  </a:moveTo>
                  <a:lnTo>
                    <a:pt x="33383" y="0"/>
                  </a:lnTo>
                  <a:cubicBezTo>
                    <a:pt x="24434" y="9329"/>
                    <a:pt x="12947" y="16120"/>
                    <a:pt x="0" y="19293"/>
                  </a:cubicBezTo>
                  <a:lnTo>
                    <a:pt x="83647" y="164120"/>
                  </a:lnTo>
                  <a:cubicBezTo>
                    <a:pt x="92405" y="154664"/>
                    <a:pt x="103828" y="147619"/>
                    <a:pt x="116712" y="144255"/>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2" name="Google Shape;442;p25"/>
            <p:cNvSpPr/>
            <p:nvPr/>
          </p:nvSpPr>
          <p:spPr>
            <a:xfrm>
              <a:off x="10109631" y="2424226"/>
              <a:ext cx="164690" cy="38586"/>
            </a:xfrm>
            <a:custGeom>
              <a:rect b="b" l="l" r="r" t="t"/>
              <a:pathLst>
                <a:path extrusionOk="0" h="38586" w="164690">
                  <a:moveTo>
                    <a:pt x="164691" y="0"/>
                  </a:moveTo>
                  <a:lnTo>
                    <a:pt x="0" y="0"/>
                  </a:lnTo>
                  <a:cubicBezTo>
                    <a:pt x="1840" y="6156"/>
                    <a:pt x="2792" y="12693"/>
                    <a:pt x="2792" y="19484"/>
                  </a:cubicBezTo>
                  <a:cubicBezTo>
                    <a:pt x="2792" y="26274"/>
                    <a:pt x="1840" y="32494"/>
                    <a:pt x="63" y="38587"/>
                  </a:cubicBezTo>
                  <a:lnTo>
                    <a:pt x="164564" y="38587"/>
                  </a:lnTo>
                  <a:cubicBezTo>
                    <a:pt x="162786" y="32494"/>
                    <a:pt x="161835" y="26147"/>
                    <a:pt x="161835" y="19484"/>
                  </a:cubicBezTo>
                  <a:cubicBezTo>
                    <a:pt x="161835" y="12693"/>
                    <a:pt x="162850" y="6220"/>
                    <a:pt x="164627" y="0"/>
                  </a:cubicBezTo>
                  <a:lnTo>
                    <a:pt x="164627"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3" name="Google Shape;443;p25"/>
            <p:cNvSpPr/>
            <p:nvPr/>
          </p:nvSpPr>
          <p:spPr>
            <a:xfrm>
              <a:off x="10356889" y="1974198"/>
              <a:ext cx="116521" cy="163231"/>
            </a:xfrm>
            <a:custGeom>
              <a:rect b="b" l="l" r="r" t="t"/>
              <a:pathLst>
                <a:path extrusionOk="0" h="163231" w="116521">
                  <a:moveTo>
                    <a:pt x="0" y="19293"/>
                  </a:moveTo>
                  <a:lnTo>
                    <a:pt x="83139" y="163231"/>
                  </a:lnTo>
                  <a:cubicBezTo>
                    <a:pt x="92087" y="153902"/>
                    <a:pt x="103574" y="147111"/>
                    <a:pt x="116521" y="143938"/>
                  </a:cubicBezTo>
                  <a:lnTo>
                    <a:pt x="33446" y="0"/>
                  </a:lnTo>
                  <a:cubicBezTo>
                    <a:pt x="24497" y="9329"/>
                    <a:pt x="13010" y="16120"/>
                    <a:pt x="64" y="19293"/>
                  </a:cubicBezTo>
                  <a:lnTo>
                    <a:pt x="64" y="1929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4" name="Google Shape;444;p25"/>
            <p:cNvSpPr/>
            <p:nvPr/>
          </p:nvSpPr>
          <p:spPr>
            <a:xfrm>
              <a:off x="9909082" y="1973309"/>
              <a:ext cx="116711" cy="164119"/>
            </a:xfrm>
            <a:custGeom>
              <a:rect b="b" l="l" r="r" t="t"/>
              <a:pathLst>
                <a:path extrusionOk="0" h="164119" w="116711">
                  <a:moveTo>
                    <a:pt x="33446" y="164120"/>
                  </a:moveTo>
                  <a:lnTo>
                    <a:pt x="116712" y="19864"/>
                  </a:lnTo>
                  <a:cubicBezTo>
                    <a:pt x="103828" y="16501"/>
                    <a:pt x="92469" y="9456"/>
                    <a:pt x="83647" y="0"/>
                  </a:cubicBezTo>
                  <a:lnTo>
                    <a:pt x="0" y="144826"/>
                  </a:lnTo>
                  <a:cubicBezTo>
                    <a:pt x="12947" y="148000"/>
                    <a:pt x="24435" y="154854"/>
                    <a:pt x="33383" y="164120"/>
                  </a:cubicBezTo>
                  <a:lnTo>
                    <a:pt x="33383" y="16412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5" name="Google Shape;445;p25"/>
            <p:cNvSpPr/>
            <p:nvPr/>
          </p:nvSpPr>
          <p:spPr>
            <a:xfrm>
              <a:off x="10109631" y="1907496"/>
              <a:ext cx="164690" cy="38586"/>
            </a:xfrm>
            <a:custGeom>
              <a:rect b="b" l="l" r="r" t="t"/>
              <a:pathLst>
                <a:path extrusionOk="0" h="38586" w="164690">
                  <a:moveTo>
                    <a:pt x="0" y="38587"/>
                  </a:moveTo>
                  <a:lnTo>
                    <a:pt x="164691" y="38587"/>
                  </a:lnTo>
                  <a:cubicBezTo>
                    <a:pt x="162850" y="32430"/>
                    <a:pt x="161898" y="25894"/>
                    <a:pt x="161898" y="19103"/>
                  </a:cubicBezTo>
                  <a:cubicBezTo>
                    <a:pt x="161898" y="12312"/>
                    <a:pt x="162850" y="6093"/>
                    <a:pt x="164627" y="0"/>
                  </a:cubicBezTo>
                  <a:lnTo>
                    <a:pt x="126" y="0"/>
                  </a:lnTo>
                  <a:cubicBezTo>
                    <a:pt x="1903" y="6093"/>
                    <a:pt x="2856" y="12439"/>
                    <a:pt x="2856" y="19103"/>
                  </a:cubicBezTo>
                  <a:cubicBezTo>
                    <a:pt x="2856" y="25894"/>
                    <a:pt x="1840" y="32367"/>
                    <a:pt x="63" y="38587"/>
                  </a:cubicBezTo>
                  <a:lnTo>
                    <a:pt x="63" y="3858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6" name="Google Shape;446;p25"/>
            <p:cNvSpPr/>
            <p:nvPr/>
          </p:nvSpPr>
          <p:spPr>
            <a:xfrm>
              <a:off x="10356889" y="2232880"/>
              <a:ext cx="116457" cy="163231"/>
            </a:xfrm>
            <a:custGeom>
              <a:rect b="b" l="l" r="r" t="t"/>
              <a:pathLst>
                <a:path extrusionOk="0" h="163231" w="116457">
                  <a:moveTo>
                    <a:pt x="83139" y="0"/>
                  </a:moveTo>
                  <a:lnTo>
                    <a:pt x="0" y="143938"/>
                  </a:lnTo>
                  <a:cubicBezTo>
                    <a:pt x="12947" y="147111"/>
                    <a:pt x="24434" y="153902"/>
                    <a:pt x="33383" y="163231"/>
                  </a:cubicBezTo>
                  <a:lnTo>
                    <a:pt x="116458" y="19293"/>
                  </a:lnTo>
                  <a:cubicBezTo>
                    <a:pt x="103511" y="16120"/>
                    <a:pt x="92024" y="9266"/>
                    <a:pt x="83075" y="0"/>
                  </a:cubicBezTo>
                  <a:lnTo>
                    <a:pt x="83075"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7" name="Google Shape;447;p25"/>
            <p:cNvSpPr/>
            <p:nvPr/>
          </p:nvSpPr>
          <p:spPr>
            <a:xfrm>
              <a:off x="9862245" y="2154691"/>
              <a:ext cx="60926" cy="60926"/>
            </a:xfrm>
            <a:custGeom>
              <a:rect b="b" l="l" r="r" t="t"/>
              <a:pathLst>
                <a:path extrusionOk="0" h="60926" w="60926">
                  <a:moveTo>
                    <a:pt x="60927" y="30463"/>
                  </a:moveTo>
                  <a:cubicBezTo>
                    <a:pt x="60927" y="13645"/>
                    <a:pt x="47282" y="0"/>
                    <a:pt x="30463" y="0"/>
                  </a:cubicBezTo>
                  <a:cubicBezTo>
                    <a:pt x="13645" y="0"/>
                    <a:pt x="0" y="13645"/>
                    <a:pt x="0" y="30463"/>
                  </a:cubicBezTo>
                  <a:cubicBezTo>
                    <a:pt x="0" y="47281"/>
                    <a:pt x="13645" y="60926"/>
                    <a:pt x="30463" y="60926"/>
                  </a:cubicBezTo>
                  <a:cubicBezTo>
                    <a:pt x="47282" y="60926"/>
                    <a:pt x="60927" y="47281"/>
                    <a:pt x="60927" y="30463"/>
                  </a:cubicBezTo>
                  <a:lnTo>
                    <a:pt x="60927" y="3046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8" name="Google Shape;448;p25"/>
            <p:cNvSpPr/>
            <p:nvPr/>
          </p:nvSpPr>
          <p:spPr>
            <a:xfrm>
              <a:off x="10459385" y="2154691"/>
              <a:ext cx="60925" cy="60926"/>
            </a:xfrm>
            <a:custGeom>
              <a:rect b="b" l="l" r="r" t="t"/>
              <a:pathLst>
                <a:path extrusionOk="0" h="60926" w="60925">
                  <a:moveTo>
                    <a:pt x="30463" y="0"/>
                  </a:moveTo>
                  <a:cubicBezTo>
                    <a:pt x="13644" y="0"/>
                    <a:pt x="0" y="13645"/>
                    <a:pt x="0" y="30463"/>
                  </a:cubicBezTo>
                  <a:cubicBezTo>
                    <a:pt x="0" y="47281"/>
                    <a:pt x="13644" y="60926"/>
                    <a:pt x="30463" y="60926"/>
                  </a:cubicBezTo>
                  <a:cubicBezTo>
                    <a:pt x="47281" y="60926"/>
                    <a:pt x="60926" y="47281"/>
                    <a:pt x="60926" y="30463"/>
                  </a:cubicBezTo>
                  <a:cubicBezTo>
                    <a:pt x="60926" y="13645"/>
                    <a:pt x="47281" y="0"/>
                    <a:pt x="30463" y="0"/>
                  </a:cubicBezTo>
                  <a:lnTo>
                    <a:pt x="30463" y="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9" name="Google Shape;449;p25"/>
            <p:cNvSpPr/>
            <p:nvPr/>
          </p:nvSpPr>
          <p:spPr>
            <a:xfrm>
              <a:off x="10310052" y="1895945"/>
              <a:ext cx="60925" cy="60926"/>
            </a:xfrm>
            <a:custGeom>
              <a:rect b="b" l="l" r="r" t="t"/>
              <a:pathLst>
                <a:path extrusionOk="0" h="60926" w="60925">
                  <a:moveTo>
                    <a:pt x="0" y="30463"/>
                  </a:moveTo>
                  <a:cubicBezTo>
                    <a:pt x="0" y="47281"/>
                    <a:pt x="13645" y="60926"/>
                    <a:pt x="30463" y="60926"/>
                  </a:cubicBezTo>
                  <a:cubicBezTo>
                    <a:pt x="47281" y="60926"/>
                    <a:pt x="60926" y="47281"/>
                    <a:pt x="60926" y="30463"/>
                  </a:cubicBezTo>
                  <a:cubicBezTo>
                    <a:pt x="60926" y="13645"/>
                    <a:pt x="47281" y="0"/>
                    <a:pt x="30463" y="0"/>
                  </a:cubicBezTo>
                  <a:cubicBezTo>
                    <a:pt x="13645" y="0"/>
                    <a:pt x="0" y="13645"/>
                    <a:pt x="0" y="304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0" name="Google Shape;450;p25"/>
            <p:cNvSpPr/>
            <p:nvPr/>
          </p:nvSpPr>
          <p:spPr>
            <a:xfrm>
              <a:off x="10012974" y="1895945"/>
              <a:ext cx="60926" cy="60926"/>
            </a:xfrm>
            <a:custGeom>
              <a:rect b="b" l="l" r="r" t="t"/>
              <a:pathLst>
                <a:path extrusionOk="0" h="60926" w="60926">
                  <a:moveTo>
                    <a:pt x="30463" y="60926"/>
                  </a:moveTo>
                  <a:cubicBezTo>
                    <a:pt x="47282" y="60926"/>
                    <a:pt x="60927" y="47281"/>
                    <a:pt x="60927" y="30463"/>
                  </a:cubicBezTo>
                  <a:cubicBezTo>
                    <a:pt x="60927" y="13645"/>
                    <a:pt x="47282" y="0"/>
                    <a:pt x="30463" y="0"/>
                  </a:cubicBezTo>
                  <a:cubicBezTo>
                    <a:pt x="13645" y="0"/>
                    <a:pt x="0" y="13645"/>
                    <a:pt x="0" y="30463"/>
                  </a:cubicBezTo>
                  <a:cubicBezTo>
                    <a:pt x="0" y="47281"/>
                    <a:pt x="13645" y="60926"/>
                    <a:pt x="30463" y="6092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1" name="Google Shape;451;p25"/>
            <p:cNvSpPr/>
            <p:nvPr/>
          </p:nvSpPr>
          <p:spPr>
            <a:xfrm>
              <a:off x="10310116" y="2413437"/>
              <a:ext cx="60925" cy="60925"/>
            </a:xfrm>
            <a:custGeom>
              <a:rect b="b" l="l" r="r" t="t"/>
              <a:pathLst>
                <a:path extrusionOk="0" h="60925" w="60925">
                  <a:moveTo>
                    <a:pt x="30463" y="0"/>
                  </a:moveTo>
                  <a:cubicBezTo>
                    <a:pt x="13645" y="0"/>
                    <a:pt x="0" y="13645"/>
                    <a:pt x="0" y="30463"/>
                  </a:cubicBezTo>
                  <a:cubicBezTo>
                    <a:pt x="0" y="47281"/>
                    <a:pt x="13645" y="60926"/>
                    <a:pt x="30463" y="60926"/>
                  </a:cubicBezTo>
                  <a:cubicBezTo>
                    <a:pt x="47281" y="60926"/>
                    <a:pt x="60926" y="47281"/>
                    <a:pt x="60926" y="30463"/>
                  </a:cubicBezTo>
                  <a:cubicBezTo>
                    <a:pt x="60926" y="13645"/>
                    <a:pt x="47281" y="0"/>
                    <a:pt x="30463"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2" name="Google Shape;452;p25"/>
            <p:cNvSpPr/>
            <p:nvPr/>
          </p:nvSpPr>
          <p:spPr>
            <a:xfrm>
              <a:off x="10012974" y="2413500"/>
              <a:ext cx="60926" cy="60926"/>
            </a:xfrm>
            <a:custGeom>
              <a:rect b="b" l="l" r="r" t="t"/>
              <a:pathLst>
                <a:path extrusionOk="0" h="60926" w="60926">
                  <a:moveTo>
                    <a:pt x="60927" y="30463"/>
                  </a:moveTo>
                  <a:cubicBezTo>
                    <a:pt x="60927" y="13645"/>
                    <a:pt x="47282" y="0"/>
                    <a:pt x="30463" y="0"/>
                  </a:cubicBezTo>
                  <a:cubicBezTo>
                    <a:pt x="13645" y="0"/>
                    <a:pt x="0" y="13645"/>
                    <a:pt x="0" y="30463"/>
                  </a:cubicBezTo>
                  <a:cubicBezTo>
                    <a:pt x="0" y="47281"/>
                    <a:pt x="13645" y="60926"/>
                    <a:pt x="30463" y="60926"/>
                  </a:cubicBezTo>
                  <a:cubicBezTo>
                    <a:pt x="47282" y="60926"/>
                    <a:pt x="60927" y="47281"/>
                    <a:pt x="60927" y="3046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3" name="Google Shape;453;p25"/>
            <p:cNvSpPr/>
            <p:nvPr/>
          </p:nvSpPr>
          <p:spPr>
            <a:xfrm>
              <a:off x="10125243" y="2119151"/>
              <a:ext cx="132006" cy="132006"/>
            </a:xfrm>
            <a:custGeom>
              <a:rect b="b" l="l" r="r" t="t"/>
              <a:pathLst>
                <a:path extrusionOk="0" h="132006" w="132006">
                  <a:moveTo>
                    <a:pt x="132006" y="66003"/>
                  </a:moveTo>
                  <a:cubicBezTo>
                    <a:pt x="132006" y="102456"/>
                    <a:pt x="102456" y="132007"/>
                    <a:pt x="66003" y="132007"/>
                  </a:cubicBezTo>
                  <a:cubicBezTo>
                    <a:pt x="29550" y="132007"/>
                    <a:pt x="-1" y="102456"/>
                    <a:pt x="-1" y="66003"/>
                  </a:cubicBezTo>
                  <a:cubicBezTo>
                    <a:pt x="-1" y="29551"/>
                    <a:pt x="29550" y="0"/>
                    <a:pt x="66003" y="0"/>
                  </a:cubicBezTo>
                  <a:cubicBezTo>
                    <a:pt x="102456" y="0"/>
                    <a:pt x="132006" y="29551"/>
                    <a:pt x="132006" y="6600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54" name="Google Shape;454;p25"/>
          <p:cNvGrpSpPr/>
          <p:nvPr/>
        </p:nvGrpSpPr>
        <p:grpSpPr>
          <a:xfrm>
            <a:off x="6426430" y="3917272"/>
            <a:ext cx="277757" cy="277489"/>
            <a:chOff x="5511094" y="1856470"/>
            <a:chExt cx="658192" cy="657558"/>
          </a:xfrm>
        </p:grpSpPr>
        <p:sp>
          <p:nvSpPr>
            <p:cNvPr id="455" name="Google Shape;455;p25"/>
            <p:cNvSpPr/>
            <p:nvPr/>
          </p:nvSpPr>
          <p:spPr>
            <a:xfrm>
              <a:off x="5603635" y="2133367"/>
              <a:ext cx="472939" cy="108143"/>
            </a:xfrm>
            <a:custGeom>
              <a:rect b="b" l="l" r="r" t="t"/>
              <a:pathLst>
                <a:path extrusionOk="0" h="108143" w="472939">
                  <a:moveTo>
                    <a:pt x="19230" y="108144"/>
                  </a:moveTo>
                  <a:cubicBezTo>
                    <a:pt x="29892" y="108144"/>
                    <a:pt x="38523" y="99513"/>
                    <a:pt x="38523" y="88851"/>
                  </a:cubicBezTo>
                  <a:lnTo>
                    <a:pt x="38523" y="69557"/>
                  </a:lnTo>
                  <a:lnTo>
                    <a:pt x="217177" y="69557"/>
                  </a:lnTo>
                  <a:lnTo>
                    <a:pt x="217177" y="88343"/>
                  </a:lnTo>
                  <a:cubicBezTo>
                    <a:pt x="217177" y="98243"/>
                    <a:pt x="224411" y="106938"/>
                    <a:pt x="234249" y="108017"/>
                  </a:cubicBezTo>
                  <a:cubicBezTo>
                    <a:pt x="245862" y="109286"/>
                    <a:pt x="255699" y="100211"/>
                    <a:pt x="255699" y="88851"/>
                  </a:cubicBezTo>
                  <a:lnTo>
                    <a:pt x="255699" y="69557"/>
                  </a:lnTo>
                  <a:lnTo>
                    <a:pt x="434353" y="69557"/>
                  </a:lnTo>
                  <a:lnTo>
                    <a:pt x="434353" y="88851"/>
                  </a:lnTo>
                  <a:cubicBezTo>
                    <a:pt x="434353" y="97164"/>
                    <a:pt x="439620" y="104717"/>
                    <a:pt x="447553" y="107192"/>
                  </a:cubicBezTo>
                  <a:cubicBezTo>
                    <a:pt x="460817" y="111254"/>
                    <a:pt x="472939" y="101480"/>
                    <a:pt x="472939" y="88851"/>
                  </a:cubicBezTo>
                  <a:lnTo>
                    <a:pt x="472939" y="62259"/>
                  </a:lnTo>
                  <a:cubicBezTo>
                    <a:pt x="472939" y="44996"/>
                    <a:pt x="458977" y="31034"/>
                    <a:pt x="441715" y="31034"/>
                  </a:cubicBezTo>
                  <a:lnTo>
                    <a:pt x="255763" y="31034"/>
                  </a:lnTo>
                  <a:lnTo>
                    <a:pt x="255763" y="0"/>
                  </a:lnTo>
                  <a:cubicBezTo>
                    <a:pt x="254176" y="127"/>
                    <a:pt x="252526" y="190"/>
                    <a:pt x="250876" y="190"/>
                  </a:cubicBezTo>
                  <a:lnTo>
                    <a:pt x="222000" y="190"/>
                  </a:lnTo>
                  <a:cubicBezTo>
                    <a:pt x="220350" y="190"/>
                    <a:pt x="218763" y="127"/>
                    <a:pt x="217177" y="0"/>
                  </a:cubicBezTo>
                  <a:lnTo>
                    <a:pt x="217177" y="31034"/>
                  </a:lnTo>
                  <a:lnTo>
                    <a:pt x="32113" y="31034"/>
                  </a:lnTo>
                  <a:cubicBezTo>
                    <a:pt x="14343" y="31034"/>
                    <a:pt x="0" y="45441"/>
                    <a:pt x="0" y="63147"/>
                  </a:cubicBezTo>
                  <a:lnTo>
                    <a:pt x="0" y="88851"/>
                  </a:lnTo>
                  <a:cubicBezTo>
                    <a:pt x="0" y="99513"/>
                    <a:pt x="8631" y="108144"/>
                    <a:pt x="19293" y="108144"/>
                  </a:cubicBezTo>
                  <a:lnTo>
                    <a:pt x="19293" y="10814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6" name="Google Shape;456;p25"/>
            <p:cNvSpPr/>
            <p:nvPr/>
          </p:nvSpPr>
          <p:spPr>
            <a:xfrm>
              <a:off x="5788698" y="2269753"/>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7" name="Google Shape;457;p25"/>
            <p:cNvSpPr/>
            <p:nvPr/>
          </p:nvSpPr>
          <p:spPr>
            <a:xfrm>
              <a:off x="5747310" y="2411152"/>
              <a:ext cx="185697" cy="102876"/>
            </a:xfrm>
            <a:custGeom>
              <a:rect b="b" l="l" r="r" t="t"/>
              <a:pathLst>
                <a:path extrusionOk="0" h="102876" w="185697">
                  <a:moveTo>
                    <a:pt x="173268" y="38967"/>
                  </a:moveTo>
                  <a:cubicBezTo>
                    <a:pt x="167556" y="16057"/>
                    <a:pt x="146993" y="0"/>
                    <a:pt x="123385" y="0"/>
                  </a:cubicBezTo>
                  <a:lnTo>
                    <a:pt x="62205" y="0"/>
                  </a:lnTo>
                  <a:cubicBezTo>
                    <a:pt x="38596" y="0"/>
                    <a:pt x="18033" y="16057"/>
                    <a:pt x="12321" y="38967"/>
                  </a:cubicBezTo>
                  <a:lnTo>
                    <a:pt x="390" y="86883"/>
                  </a:lnTo>
                  <a:cubicBezTo>
                    <a:pt x="-1641" y="95007"/>
                    <a:pt x="4515" y="102876"/>
                    <a:pt x="12892"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8" name="Google Shape;458;p25"/>
            <p:cNvSpPr/>
            <p:nvPr/>
          </p:nvSpPr>
          <p:spPr>
            <a:xfrm>
              <a:off x="6024914" y="2269753"/>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9" name="Google Shape;459;p25"/>
            <p:cNvSpPr/>
            <p:nvPr/>
          </p:nvSpPr>
          <p:spPr>
            <a:xfrm>
              <a:off x="5983589" y="2411152"/>
              <a:ext cx="185697" cy="102876"/>
            </a:xfrm>
            <a:custGeom>
              <a:rect b="b" l="l" r="r" t="t"/>
              <a:pathLst>
                <a:path extrusionOk="0" h="102876" w="185697">
                  <a:moveTo>
                    <a:pt x="185199" y="86883"/>
                  </a:moveTo>
                  <a:lnTo>
                    <a:pt x="173268" y="38967"/>
                  </a:lnTo>
                  <a:cubicBezTo>
                    <a:pt x="167556" y="16057"/>
                    <a:pt x="146994"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85326" y="8688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0" name="Google Shape;460;p25"/>
            <p:cNvSpPr/>
            <p:nvPr/>
          </p:nvSpPr>
          <p:spPr>
            <a:xfrm>
              <a:off x="5552419" y="2269753"/>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 name="Google Shape;461;p25"/>
            <p:cNvSpPr/>
            <p:nvPr/>
          </p:nvSpPr>
          <p:spPr>
            <a:xfrm>
              <a:off x="5511094" y="2411152"/>
              <a:ext cx="185697" cy="102876"/>
            </a:xfrm>
            <a:custGeom>
              <a:rect b="b" l="l" r="r" t="t"/>
              <a:pathLst>
                <a:path extrusionOk="0" h="102876" w="185697">
                  <a:moveTo>
                    <a:pt x="173268" y="38967"/>
                  </a:moveTo>
                  <a:cubicBezTo>
                    <a:pt x="167556" y="16057"/>
                    <a:pt x="146994"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 name="Google Shape;462;p25"/>
            <p:cNvSpPr/>
            <p:nvPr/>
          </p:nvSpPr>
          <p:spPr>
            <a:xfrm>
              <a:off x="5744907" y="1856470"/>
              <a:ext cx="190267" cy="143366"/>
            </a:xfrm>
            <a:custGeom>
              <a:rect b="b" l="l" r="r" t="t"/>
              <a:pathLst>
                <a:path extrusionOk="0" h="143366" w="190267">
                  <a:moveTo>
                    <a:pt x="30971" y="137465"/>
                  </a:moveTo>
                  <a:cubicBezTo>
                    <a:pt x="33128" y="139305"/>
                    <a:pt x="35096" y="141272"/>
                    <a:pt x="36937" y="143367"/>
                  </a:cubicBezTo>
                  <a:lnTo>
                    <a:pt x="153267" y="143367"/>
                  </a:lnTo>
                  <a:cubicBezTo>
                    <a:pt x="155171" y="141272"/>
                    <a:pt x="157202" y="139242"/>
                    <a:pt x="159360" y="137401"/>
                  </a:cubicBezTo>
                  <a:cubicBezTo>
                    <a:pt x="174147" y="124708"/>
                    <a:pt x="190267" y="96339"/>
                    <a:pt x="190267" y="74952"/>
                  </a:cubicBezTo>
                  <a:cubicBezTo>
                    <a:pt x="190267" y="26465"/>
                    <a:pt x="158154" y="0"/>
                    <a:pt x="95134" y="0"/>
                  </a:cubicBezTo>
                  <a:cubicBezTo>
                    <a:pt x="32113" y="0"/>
                    <a:pt x="0" y="28623"/>
                    <a:pt x="0" y="72667"/>
                  </a:cubicBezTo>
                  <a:cubicBezTo>
                    <a:pt x="0" y="96403"/>
                    <a:pt x="16120" y="124772"/>
                    <a:pt x="30907" y="137528"/>
                  </a:cubicBezTo>
                  <a:lnTo>
                    <a:pt x="30907" y="1375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 name="Google Shape;463;p25"/>
            <p:cNvSpPr/>
            <p:nvPr/>
          </p:nvSpPr>
          <p:spPr>
            <a:xfrm>
              <a:off x="5799487" y="2038424"/>
              <a:ext cx="80981" cy="56547"/>
            </a:xfrm>
            <a:custGeom>
              <a:rect b="b" l="l" r="r" t="t"/>
              <a:pathLst>
                <a:path extrusionOk="0" h="56547" w="80981">
                  <a:moveTo>
                    <a:pt x="26147" y="56547"/>
                  </a:moveTo>
                  <a:lnTo>
                    <a:pt x="54897" y="56547"/>
                  </a:lnTo>
                  <a:cubicBezTo>
                    <a:pt x="69050" y="56547"/>
                    <a:pt x="80473" y="45123"/>
                    <a:pt x="80473" y="30971"/>
                  </a:cubicBezTo>
                  <a:lnTo>
                    <a:pt x="80981" y="0"/>
                  </a:lnTo>
                  <a:lnTo>
                    <a:pt x="0" y="0"/>
                  </a:lnTo>
                  <a:lnTo>
                    <a:pt x="571" y="30971"/>
                  </a:lnTo>
                  <a:cubicBezTo>
                    <a:pt x="571" y="45123"/>
                    <a:pt x="11995" y="56547"/>
                    <a:pt x="26147" y="5654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64" name="Google Shape;464;p25"/>
          <p:cNvGrpSpPr/>
          <p:nvPr/>
        </p:nvGrpSpPr>
        <p:grpSpPr>
          <a:xfrm>
            <a:off x="7282833" y="3569542"/>
            <a:ext cx="277757" cy="277710"/>
            <a:chOff x="7753557" y="1856201"/>
            <a:chExt cx="658191" cy="658081"/>
          </a:xfrm>
        </p:grpSpPr>
        <p:sp>
          <p:nvSpPr>
            <p:cNvPr id="465" name="Google Shape;465;p25"/>
            <p:cNvSpPr/>
            <p:nvPr/>
          </p:nvSpPr>
          <p:spPr>
            <a:xfrm>
              <a:off x="7846605" y="1856201"/>
              <a:ext cx="473002" cy="372807"/>
            </a:xfrm>
            <a:custGeom>
              <a:rect b="b" l="l" r="r" t="t"/>
              <a:pathLst>
                <a:path extrusionOk="0" h="372807" w="473002">
                  <a:moveTo>
                    <a:pt x="19294" y="372681"/>
                  </a:moveTo>
                  <a:cubicBezTo>
                    <a:pt x="29955" y="372681"/>
                    <a:pt x="38587" y="364049"/>
                    <a:pt x="38587" y="353387"/>
                  </a:cubicBezTo>
                  <a:lnTo>
                    <a:pt x="38587" y="301981"/>
                  </a:lnTo>
                  <a:cubicBezTo>
                    <a:pt x="38587" y="284211"/>
                    <a:pt x="52993" y="269868"/>
                    <a:pt x="70700" y="269868"/>
                  </a:cubicBezTo>
                  <a:lnTo>
                    <a:pt x="217240" y="269868"/>
                  </a:lnTo>
                  <a:lnTo>
                    <a:pt x="217240" y="352880"/>
                  </a:lnTo>
                  <a:cubicBezTo>
                    <a:pt x="217240" y="362780"/>
                    <a:pt x="224475" y="371475"/>
                    <a:pt x="234312" y="372554"/>
                  </a:cubicBezTo>
                  <a:cubicBezTo>
                    <a:pt x="245926" y="373823"/>
                    <a:pt x="255763" y="364748"/>
                    <a:pt x="255763" y="353387"/>
                  </a:cubicBezTo>
                  <a:lnTo>
                    <a:pt x="255763" y="269868"/>
                  </a:lnTo>
                  <a:lnTo>
                    <a:pt x="425404" y="269868"/>
                  </a:lnTo>
                  <a:cubicBezTo>
                    <a:pt x="430418" y="269868"/>
                    <a:pt x="434480" y="273930"/>
                    <a:pt x="434480" y="278943"/>
                  </a:cubicBezTo>
                  <a:lnTo>
                    <a:pt x="434480" y="360495"/>
                  </a:lnTo>
                  <a:cubicBezTo>
                    <a:pt x="434480" y="361955"/>
                    <a:pt x="435051" y="363415"/>
                    <a:pt x="436067" y="364430"/>
                  </a:cubicBezTo>
                  <a:cubicBezTo>
                    <a:pt x="452757" y="381312"/>
                    <a:pt x="473003" y="369698"/>
                    <a:pt x="473003" y="353451"/>
                  </a:cubicBezTo>
                  <a:lnTo>
                    <a:pt x="473003" y="251273"/>
                  </a:lnTo>
                  <a:cubicBezTo>
                    <a:pt x="473003" y="240293"/>
                    <a:pt x="464054" y="231345"/>
                    <a:pt x="453075" y="231345"/>
                  </a:cubicBezTo>
                  <a:lnTo>
                    <a:pt x="255763" y="231345"/>
                  </a:lnTo>
                  <a:lnTo>
                    <a:pt x="255763" y="65829"/>
                  </a:lnTo>
                  <a:lnTo>
                    <a:pt x="287114" y="97180"/>
                  </a:lnTo>
                  <a:cubicBezTo>
                    <a:pt x="290859" y="100925"/>
                    <a:pt x="295809" y="102829"/>
                    <a:pt x="300759" y="102829"/>
                  </a:cubicBezTo>
                  <a:cubicBezTo>
                    <a:pt x="306471" y="102829"/>
                    <a:pt x="312183" y="100290"/>
                    <a:pt x="316118" y="95213"/>
                  </a:cubicBezTo>
                  <a:cubicBezTo>
                    <a:pt x="322084" y="87470"/>
                    <a:pt x="320942" y="76427"/>
                    <a:pt x="314087" y="69573"/>
                  </a:cubicBezTo>
                  <a:lnTo>
                    <a:pt x="250178" y="5664"/>
                  </a:lnTo>
                  <a:cubicBezTo>
                    <a:pt x="242626" y="-1888"/>
                    <a:pt x="230441" y="-1888"/>
                    <a:pt x="222888" y="5664"/>
                  </a:cubicBezTo>
                  <a:lnTo>
                    <a:pt x="158598" y="69954"/>
                  </a:lnTo>
                  <a:cubicBezTo>
                    <a:pt x="151046" y="77506"/>
                    <a:pt x="151046" y="89691"/>
                    <a:pt x="158598" y="97244"/>
                  </a:cubicBezTo>
                  <a:cubicBezTo>
                    <a:pt x="166151" y="104796"/>
                    <a:pt x="178336" y="104796"/>
                    <a:pt x="185888" y="97244"/>
                  </a:cubicBezTo>
                  <a:lnTo>
                    <a:pt x="217240" y="65892"/>
                  </a:lnTo>
                  <a:lnTo>
                    <a:pt x="217240" y="231408"/>
                  </a:lnTo>
                  <a:lnTo>
                    <a:pt x="70700" y="231408"/>
                  </a:lnTo>
                  <a:cubicBezTo>
                    <a:pt x="31669" y="231408"/>
                    <a:pt x="0" y="263077"/>
                    <a:pt x="0" y="302108"/>
                  </a:cubicBezTo>
                  <a:lnTo>
                    <a:pt x="0" y="353514"/>
                  </a:lnTo>
                  <a:cubicBezTo>
                    <a:pt x="0" y="364176"/>
                    <a:pt x="8631" y="372808"/>
                    <a:pt x="19294" y="372808"/>
                  </a:cubicBezTo>
                  <a:lnTo>
                    <a:pt x="19294" y="37280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6" name="Google Shape;466;p25"/>
            <p:cNvSpPr/>
            <p:nvPr/>
          </p:nvSpPr>
          <p:spPr>
            <a:xfrm>
              <a:off x="8031161" y="2270007"/>
              <a:ext cx="102812" cy="102812"/>
            </a:xfrm>
            <a:custGeom>
              <a:rect b="b" l="l" r="r" t="t"/>
              <a:pathLst>
                <a:path extrusionOk="0" h="102812" w="102812">
                  <a:moveTo>
                    <a:pt x="102813" y="51407"/>
                  </a:moveTo>
                  <a:cubicBezTo>
                    <a:pt x="102813" y="79798"/>
                    <a:pt x="79798" y="102813"/>
                    <a:pt x="51407" y="102813"/>
                  </a:cubicBezTo>
                  <a:cubicBezTo>
                    <a:pt x="23016" y="102813"/>
                    <a:pt x="0" y="79798"/>
                    <a:pt x="0" y="51407"/>
                  </a:cubicBezTo>
                  <a:cubicBezTo>
                    <a:pt x="0" y="23015"/>
                    <a:pt x="23016" y="0"/>
                    <a:pt x="51407" y="0"/>
                  </a:cubicBezTo>
                  <a:cubicBezTo>
                    <a:pt x="79798" y="0"/>
                    <a:pt x="102813" y="23015"/>
                    <a:pt x="102813" y="5140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7" name="Google Shape;467;p25"/>
            <p:cNvSpPr/>
            <p:nvPr/>
          </p:nvSpPr>
          <p:spPr>
            <a:xfrm>
              <a:off x="7989772" y="2411406"/>
              <a:ext cx="185697" cy="102876"/>
            </a:xfrm>
            <a:custGeom>
              <a:rect b="b" l="l" r="r" t="t"/>
              <a:pathLst>
                <a:path extrusionOk="0" h="102876" w="185697">
                  <a:moveTo>
                    <a:pt x="173268" y="38967"/>
                  </a:moveTo>
                  <a:cubicBezTo>
                    <a:pt x="167557" y="16057"/>
                    <a:pt x="146993" y="0"/>
                    <a:pt x="123385" y="0"/>
                  </a:cubicBezTo>
                  <a:lnTo>
                    <a:pt x="62205" y="0"/>
                  </a:lnTo>
                  <a:cubicBezTo>
                    <a:pt x="38596" y="0"/>
                    <a:pt x="18033" y="16057"/>
                    <a:pt x="12321" y="38967"/>
                  </a:cubicBezTo>
                  <a:lnTo>
                    <a:pt x="390" y="86883"/>
                  </a:lnTo>
                  <a:cubicBezTo>
                    <a:pt x="-1641" y="95007"/>
                    <a:pt x="4515" y="102876"/>
                    <a:pt x="12892"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 name="Google Shape;468;p25"/>
            <p:cNvSpPr/>
            <p:nvPr/>
          </p:nvSpPr>
          <p:spPr>
            <a:xfrm>
              <a:off x="8267440" y="2270007"/>
              <a:ext cx="102812" cy="102812"/>
            </a:xfrm>
            <a:custGeom>
              <a:rect b="b" l="l" r="r" t="t"/>
              <a:pathLst>
                <a:path extrusionOk="0" h="102812" w="102812">
                  <a:moveTo>
                    <a:pt x="102813" y="51407"/>
                  </a:moveTo>
                  <a:cubicBezTo>
                    <a:pt x="102813" y="79798"/>
                    <a:pt x="79798" y="102813"/>
                    <a:pt x="51406" y="102813"/>
                  </a:cubicBezTo>
                  <a:cubicBezTo>
                    <a:pt x="23015" y="102813"/>
                    <a:pt x="0" y="79798"/>
                    <a:pt x="0" y="51407"/>
                  </a:cubicBezTo>
                  <a:cubicBezTo>
                    <a:pt x="0" y="23015"/>
                    <a:pt x="23015" y="0"/>
                    <a:pt x="51406" y="0"/>
                  </a:cubicBezTo>
                  <a:cubicBezTo>
                    <a:pt x="79798" y="0"/>
                    <a:pt x="102813" y="23015"/>
                    <a:pt x="102813" y="5140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 name="Google Shape;469;p25"/>
            <p:cNvSpPr/>
            <p:nvPr/>
          </p:nvSpPr>
          <p:spPr>
            <a:xfrm>
              <a:off x="8226051" y="2411406"/>
              <a:ext cx="185697" cy="102876"/>
            </a:xfrm>
            <a:custGeom>
              <a:rect b="b" l="l" r="r" t="t"/>
              <a:pathLst>
                <a:path extrusionOk="0" h="102876" w="185697">
                  <a:moveTo>
                    <a:pt x="185199" y="86883"/>
                  </a:moveTo>
                  <a:lnTo>
                    <a:pt x="173268" y="38967"/>
                  </a:lnTo>
                  <a:cubicBezTo>
                    <a:pt x="167557" y="16057"/>
                    <a:pt x="146994"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85326" y="8688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 name="Google Shape;470;p25"/>
            <p:cNvSpPr/>
            <p:nvPr/>
          </p:nvSpPr>
          <p:spPr>
            <a:xfrm>
              <a:off x="7794945" y="2270007"/>
              <a:ext cx="102812" cy="102812"/>
            </a:xfrm>
            <a:custGeom>
              <a:rect b="b" l="l" r="r" t="t"/>
              <a:pathLst>
                <a:path extrusionOk="0" h="102812" w="102812">
                  <a:moveTo>
                    <a:pt x="102813" y="51407"/>
                  </a:moveTo>
                  <a:cubicBezTo>
                    <a:pt x="102813" y="79798"/>
                    <a:pt x="79798" y="102813"/>
                    <a:pt x="51407" y="102813"/>
                  </a:cubicBezTo>
                  <a:cubicBezTo>
                    <a:pt x="23016" y="102813"/>
                    <a:pt x="1" y="79798"/>
                    <a:pt x="1" y="51407"/>
                  </a:cubicBezTo>
                  <a:cubicBezTo>
                    <a:pt x="1" y="23015"/>
                    <a:pt x="23016" y="0"/>
                    <a:pt x="51407" y="0"/>
                  </a:cubicBezTo>
                  <a:cubicBezTo>
                    <a:pt x="79798" y="0"/>
                    <a:pt x="102813" y="23015"/>
                    <a:pt x="102813" y="5140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1" name="Google Shape;471;p25"/>
            <p:cNvSpPr/>
            <p:nvPr/>
          </p:nvSpPr>
          <p:spPr>
            <a:xfrm>
              <a:off x="7753557" y="2411406"/>
              <a:ext cx="185697" cy="102876"/>
            </a:xfrm>
            <a:custGeom>
              <a:rect b="b" l="l" r="r" t="t"/>
              <a:pathLst>
                <a:path extrusionOk="0" h="102876" w="185697">
                  <a:moveTo>
                    <a:pt x="173268" y="38967"/>
                  </a:moveTo>
                  <a:cubicBezTo>
                    <a:pt x="167556" y="16057"/>
                    <a:pt x="146993" y="0"/>
                    <a:pt x="123385" y="0"/>
                  </a:cubicBezTo>
                  <a:lnTo>
                    <a:pt x="62205" y="0"/>
                  </a:lnTo>
                  <a:cubicBezTo>
                    <a:pt x="38596" y="0"/>
                    <a:pt x="18033" y="16057"/>
                    <a:pt x="12321" y="38967"/>
                  </a:cubicBezTo>
                  <a:lnTo>
                    <a:pt x="390" y="86883"/>
                  </a:lnTo>
                  <a:cubicBezTo>
                    <a:pt x="-1641" y="95007"/>
                    <a:pt x="4515" y="102876"/>
                    <a:pt x="12892" y="102876"/>
                  </a:cubicBezTo>
                  <a:lnTo>
                    <a:pt x="172824" y="102876"/>
                  </a:lnTo>
                  <a:cubicBezTo>
                    <a:pt x="181201" y="102876"/>
                    <a:pt x="187293"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72" name="Google Shape;472;p25"/>
          <p:cNvGrpSpPr/>
          <p:nvPr/>
        </p:nvGrpSpPr>
        <p:grpSpPr>
          <a:xfrm>
            <a:off x="7282837" y="1835020"/>
            <a:ext cx="277757" cy="277891"/>
            <a:chOff x="4339535" y="1855963"/>
            <a:chExt cx="658192" cy="658509"/>
          </a:xfrm>
        </p:grpSpPr>
        <p:sp>
          <p:nvSpPr>
            <p:cNvPr id="473" name="Google Shape;473;p25"/>
            <p:cNvSpPr/>
            <p:nvPr/>
          </p:nvSpPr>
          <p:spPr>
            <a:xfrm>
              <a:off x="4432012" y="2121063"/>
              <a:ext cx="472939" cy="120820"/>
            </a:xfrm>
            <a:custGeom>
              <a:rect b="b" l="l" r="r" t="t"/>
              <a:pathLst>
                <a:path extrusionOk="0" h="120820" w="472939">
                  <a:moveTo>
                    <a:pt x="4252" y="114990"/>
                  </a:moveTo>
                  <a:cubicBezTo>
                    <a:pt x="20372" y="128127"/>
                    <a:pt x="38523" y="116957"/>
                    <a:pt x="38523" y="101535"/>
                  </a:cubicBezTo>
                  <a:lnTo>
                    <a:pt x="38523" y="82242"/>
                  </a:lnTo>
                  <a:lnTo>
                    <a:pt x="217176" y="82242"/>
                  </a:lnTo>
                  <a:lnTo>
                    <a:pt x="217176" y="101028"/>
                  </a:lnTo>
                  <a:cubicBezTo>
                    <a:pt x="217176" y="110928"/>
                    <a:pt x="224411" y="119623"/>
                    <a:pt x="234248" y="120702"/>
                  </a:cubicBezTo>
                  <a:cubicBezTo>
                    <a:pt x="245862" y="121971"/>
                    <a:pt x="255699" y="112896"/>
                    <a:pt x="255699" y="101535"/>
                  </a:cubicBezTo>
                  <a:lnTo>
                    <a:pt x="255699" y="82242"/>
                  </a:lnTo>
                  <a:lnTo>
                    <a:pt x="434353" y="82242"/>
                  </a:lnTo>
                  <a:lnTo>
                    <a:pt x="434353" y="101535"/>
                  </a:lnTo>
                  <a:cubicBezTo>
                    <a:pt x="434353" y="109849"/>
                    <a:pt x="439620" y="117402"/>
                    <a:pt x="447553" y="119877"/>
                  </a:cubicBezTo>
                  <a:cubicBezTo>
                    <a:pt x="460817" y="123938"/>
                    <a:pt x="472939" y="114165"/>
                    <a:pt x="472939" y="101535"/>
                  </a:cubicBezTo>
                  <a:lnTo>
                    <a:pt x="472939" y="74944"/>
                  </a:lnTo>
                  <a:cubicBezTo>
                    <a:pt x="472939" y="57681"/>
                    <a:pt x="458977" y="43719"/>
                    <a:pt x="441714" y="43719"/>
                  </a:cubicBezTo>
                  <a:lnTo>
                    <a:pt x="255763" y="43719"/>
                  </a:lnTo>
                  <a:lnTo>
                    <a:pt x="255763" y="19793"/>
                  </a:lnTo>
                  <a:cubicBezTo>
                    <a:pt x="255763" y="9892"/>
                    <a:pt x="248528" y="1198"/>
                    <a:pt x="238691" y="119"/>
                  </a:cubicBezTo>
                  <a:cubicBezTo>
                    <a:pt x="227077" y="-1151"/>
                    <a:pt x="217240" y="7925"/>
                    <a:pt x="217240" y="19285"/>
                  </a:cubicBezTo>
                  <a:lnTo>
                    <a:pt x="217240" y="43719"/>
                  </a:lnTo>
                  <a:lnTo>
                    <a:pt x="19928" y="43719"/>
                  </a:lnTo>
                  <a:cubicBezTo>
                    <a:pt x="8948" y="43719"/>
                    <a:pt x="0" y="52668"/>
                    <a:pt x="0" y="63647"/>
                  </a:cubicBezTo>
                  <a:lnTo>
                    <a:pt x="0" y="105661"/>
                  </a:lnTo>
                  <a:cubicBezTo>
                    <a:pt x="0" y="109278"/>
                    <a:pt x="1523" y="112769"/>
                    <a:pt x="4316" y="11505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 name="Google Shape;474;p25"/>
            <p:cNvSpPr/>
            <p:nvPr/>
          </p:nvSpPr>
          <p:spPr>
            <a:xfrm>
              <a:off x="4617139" y="1855963"/>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 name="Google Shape;475;p25"/>
            <p:cNvSpPr/>
            <p:nvPr/>
          </p:nvSpPr>
          <p:spPr>
            <a:xfrm>
              <a:off x="4575814" y="1997616"/>
              <a:ext cx="185570" cy="102876"/>
            </a:xfrm>
            <a:custGeom>
              <a:rect b="b" l="l" r="r" t="t"/>
              <a:pathLst>
                <a:path extrusionOk="0" h="102876" w="185570">
                  <a:moveTo>
                    <a:pt x="12766" y="102876"/>
                  </a:moveTo>
                  <a:lnTo>
                    <a:pt x="172697" y="102876"/>
                  </a:lnTo>
                  <a:cubicBezTo>
                    <a:pt x="181074" y="102876"/>
                    <a:pt x="187167" y="95007"/>
                    <a:pt x="185199" y="86883"/>
                  </a:cubicBezTo>
                  <a:lnTo>
                    <a:pt x="173268" y="38967"/>
                  </a:lnTo>
                  <a:cubicBezTo>
                    <a:pt x="167556" y="16057"/>
                    <a:pt x="146994" y="0"/>
                    <a:pt x="123385" y="0"/>
                  </a:cubicBezTo>
                  <a:lnTo>
                    <a:pt x="62205" y="0"/>
                  </a:lnTo>
                  <a:cubicBezTo>
                    <a:pt x="38596" y="0"/>
                    <a:pt x="18033" y="16057"/>
                    <a:pt x="12321" y="38967"/>
                  </a:cubicBezTo>
                  <a:lnTo>
                    <a:pt x="390" y="86883"/>
                  </a:lnTo>
                  <a:cubicBezTo>
                    <a:pt x="-1641" y="95007"/>
                    <a:pt x="4515" y="102876"/>
                    <a:pt x="12893" y="102876"/>
                  </a:cubicBezTo>
                  <a:lnTo>
                    <a:pt x="12893" y="10287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6" name="Google Shape;476;p25"/>
            <p:cNvSpPr/>
            <p:nvPr/>
          </p:nvSpPr>
          <p:spPr>
            <a:xfrm>
              <a:off x="4617139" y="2269880"/>
              <a:ext cx="102812" cy="102812"/>
            </a:xfrm>
            <a:custGeom>
              <a:rect b="b" l="l" r="r" t="t"/>
              <a:pathLst>
                <a:path extrusionOk="0" h="102812" w="102812">
                  <a:moveTo>
                    <a:pt x="102813" y="51406"/>
                  </a:moveTo>
                  <a:cubicBezTo>
                    <a:pt x="102813" y="79797"/>
                    <a:pt x="79798" y="102813"/>
                    <a:pt x="51407" y="102813"/>
                  </a:cubicBezTo>
                  <a:cubicBezTo>
                    <a:pt x="23016" y="102813"/>
                    <a:pt x="0" y="79797"/>
                    <a:pt x="0" y="51406"/>
                  </a:cubicBezTo>
                  <a:cubicBezTo>
                    <a:pt x="0" y="23015"/>
                    <a:pt x="23016" y="0"/>
                    <a:pt x="51407" y="0"/>
                  </a:cubicBezTo>
                  <a:cubicBezTo>
                    <a:pt x="79798"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 name="Google Shape;477;p25"/>
            <p:cNvSpPr/>
            <p:nvPr/>
          </p:nvSpPr>
          <p:spPr>
            <a:xfrm>
              <a:off x="4575751" y="2411596"/>
              <a:ext cx="185697" cy="102876"/>
            </a:xfrm>
            <a:custGeom>
              <a:rect b="b" l="l" r="r" t="t"/>
              <a:pathLst>
                <a:path extrusionOk="0" h="102876" w="185697">
                  <a:moveTo>
                    <a:pt x="173268" y="38967"/>
                  </a:moveTo>
                  <a:cubicBezTo>
                    <a:pt x="167556" y="16057"/>
                    <a:pt x="146993" y="0"/>
                    <a:pt x="123384" y="0"/>
                  </a:cubicBezTo>
                  <a:lnTo>
                    <a:pt x="62205" y="0"/>
                  </a:lnTo>
                  <a:cubicBezTo>
                    <a:pt x="38596" y="0"/>
                    <a:pt x="18033" y="16057"/>
                    <a:pt x="12321" y="38967"/>
                  </a:cubicBezTo>
                  <a:lnTo>
                    <a:pt x="390" y="86883"/>
                  </a:lnTo>
                  <a:cubicBezTo>
                    <a:pt x="-1641" y="95007"/>
                    <a:pt x="4515" y="102876"/>
                    <a:pt x="12892" y="102876"/>
                  </a:cubicBezTo>
                  <a:lnTo>
                    <a:pt x="172824" y="102876"/>
                  </a:lnTo>
                  <a:cubicBezTo>
                    <a:pt x="181201" y="102876"/>
                    <a:pt x="187293"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 name="Google Shape;478;p25"/>
            <p:cNvSpPr/>
            <p:nvPr/>
          </p:nvSpPr>
          <p:spPr>
            <a:xfrm>
              <a:off x="4853355" y="2269880"/>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 name="Google Shape;479;p25"/>
            <p:cNvSpPr/>
            <p:nvPr/>
          </p:nvSpPr>
          <p:spPr>
            <a:xfrm>
              <a:off x="4812030" y="2411533"/>
              <a:ext cx="185697" cy="102876"/>
            </a:xfrm>
            <a:custGeom>
              <a:rect b="b" l="l" r="r" t="t"/>
              <a:pathLst>
                <a:path extrusionOk="0" h="102876" w="185697">
                  <a:moveTo>
                    <a:pt x="185199" y="86883"/>
                  </a:moveTo>
                  <a:lnTo>
                    <a:pt x="173268" y="38967"/>
                  </a:lnTo>
                  <a:cubicBezTo>
                    <a:pt x="167556" y="16057"/>
                    <a:pt x="146993" y="0"/>
                    <a:pt x="123385" y="0"/>
                  </a:cubicBezTo>
                  <a:lnTo>
                    <a:pt x="62205" y="0"/>
                  </a:lnTo>
                  <a:cubicBezTo>
                    <a:pt x="38596" y="0"/>
                    <a:pt x="18033" y="16057"/>
                    <a:pt x="12321" y="38967"/>
                  </a:cubicBezTo>
                  <a:lnTo>
                    <a:pt x="390" y="86883"/>
                  </a:lnTo>
                  <a:cubicBezTo>
                    <a:pt x="-1641" y="95007"/>
                    <a:pt x="4515" y="102876"/>
                    <a:pt x="12892" y="102876"/>
                  </a:cubicBezTo>
                  <a:lnTo>
                    <a:pt x="172824" y="102876"/>
                  </a:lnTo>
                  <a:cubicBezTo>
                    <a:pt x="181201" y="102876"/>
                    <a:pt x="187294" y="95007"/>
                    <a:pt x="185326" y="86883"/>
                  </a:cubicBezTo>
                  <a:lnTo>
                    <a:pt x="185326" y="8688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 name="Google Shape;480;p25"/>
            <p:cNvSpPr/>
            <p:nvPr/>
          </p:nvSpPr>
          <p:spPr>
            <a:xfrm>
              <a:off x="4380923" y="2269880"/>
              <a:ext cx="102812" cy="102812"/>
            </a:xfrm>
            <a:custGeom>
              <a:rect b="b" l="l" r="r" t="t"/>
              <a:pathLst>
                <a:path extrusionOk="0" h="102812" w="102812">
                  <a:moveTo>
                    <a:pt x="102813" y="51406"/>
                  </a:moveTo>
                  <a:cubicBezTo>
                    <a:pt x="102813" y="79797"/>
                    <a:pt x="79797" y="102813"/>
                    <a:pt x="51406" y="102813"/>
                  </a:cubicBezTo>
                  <a:cubicBezTo>
                    <a:pt x="23015" y="102813"/>
                    <a:pt x="0" y="79797"/>
                    <a:pt x="0" y="51406"/>
                  </a:cubicBezTo>
                  <a:cubicBezTo>
                    <a:pt x="0" y="23015"/>
                    <a:pt x="23015" y="0"/>
                    <a:pt x="51406" y="0"/>
                  </a:cubicBezTo>
                  <a:cubicBezTo>
                    <a:pt x="79797" y="0"/>
                    <a:pt x="102813" y="23015"/>
                    <a:pt x="102813" y="51406"/>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1" name="Google Shape;481;p25"/>
            <p:cNvSpPr/>
            <p:nvPr/>
          </p:nvSpPr>
          <p:spPr>
            <a:xfrm>
              <a:off x="4339535" y="2411596"/>
              <a:ext cx="185697" cy="102876"/>
            </a:xfrm>
            <a:custGeom>
              <a:rect b="b" l="l" r="r" t="t"/>
              <a:pathLst>
                <a:path extrusionOk="0" h="102876" w="185697">
                  <a:moveTo>
                    <a:pt x="173268" y="38967"/>
                  </a:moveTo>
                  <a:cubicBezTo>
                    <a:pt x="167556" y="16057"/>
                    <a:pt x="146993" y="0"/>
                    <a:pt x="123385" y="0"/>
                  </a:cubicBezTo>
                  <a:lnTo>
                    <a:pt x="62205" y="0"/>
                  </a:lnTo>
                  <a:cubicBezTo>
                    <a:pt x="38596" y="0"/>
                    <a:pt x="18033" y="16057"/>
                    <a:pt x="12321" y="38967"/>
                  </a:cubicBezTo>
                  <a:lnTo>
                    <a:pt x="390" y="86883"/>
                  </a:lnTo>
                  <a:cubicBezTo>
                    <a:pt x="-1641" y="95007"/>
                    <a:pt x="4515" y="102876"/>
                    <a:pt x="12893" y="102876"/>
                  </a:cubicBezTo>
                  <a:lnTo>
                    <a:pt x="172824" y="102876"/>
                  </a:lnTo>
                  <a:cubicBezTo>
                    <a:pt x="181201" y="102876"/>
                    <a:pt x="187294" y="95007"/>
                    <a:pt x="185326" y="86883"/>
                  </a:cubicBezTo>
                  <a:lnTo>
                    <a:pt x="173395" y="38967"/>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5" name="Shape 485"/>
        <p:cNvGrpSpPr/>
        <p:nvPr/>
      </p:nvGrpSpPr>
      <p:grpSpPr>
        <a:xfrm>
          <a:off x="0" y="0"/>
          <a:ext cx="0" cy="0"/>
          <a:chOff x="0" y="0"/>
          <a:chExt cx="0" cy="0"/>
        </a:xfrm>
      </p:grpSpPr>
      <p:sp>
        <p:nvSpPr>
          <p:cNvPr id="486" name="Google Shape;486;p26"/>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This is a diagram</a:t>
            </a:r>
            <a:endParaRPr sz="2820"/>
          </a:p>
        </p:txBody>
      </p:sp>
      <p:grpSp>
        <p:nvGrpSpPr>
          <p:cNvPr id="487" name="Google Shape;487;p26"/>
          <p:cNvGrpSpPr/>
          <p:nvPr/>
        </p:nvGrpSpPr>
        <p:grpSpPr>
          <a:xfrm>
            <a:off x="3032128" y="1320760"/>
            <a:ext cx="3079744" cy="3079744"/>
            <a:chOff x="3038886" y="1320760"/>
            <a:chExt cx="3079744" cy="3079744"/>
          </a:xfrm>
        </p:grpSpPr>
        <p:grpSp>
          <p:nvGrpSpPr>
            <p:cNvPr id="488" name="Google Shape;488;p26"/>
            <p:cNvGrpSpPr/>
            <p:nvPr/>
          </p:nvGrpSpPr>
          <p:grpSpPr>
            <a:xfrm>
              <a:off x="3038886" y="1320760"/>
              <a:ext cx="3079744" cy="3079744"/>
              <a:chOff x="7003722" y="270226"/>
              <a:chExt cx="2511616" cy="2511616"/>
            </a:xfrm>
          </p:grpSpPr>
          <p:sp>
            <p:nvSpPr>
              <p:cNvPr id="489" name="Google Shape;489;p26"/>
              <p:cNvSpPr/>
              <p:nvPr/>
            </p:nvSpPr>
            <p:spPr>
              <a:xfrm>
                <a:off x="8251448" y="270226"/>
                <a:ext cx="1255808" cy="1255808"/>
              </a:xfrm>
              <a:custGeom>
                <a:rect b="b" l="l" r="r" t="t"/>
                <a:pathLst>
                  <a:path extrusionOk="0" h="1255808" w="1255808">
                    <a:moveTo>
                      <a:pt x="1255808" y="1255808"/>
                    </a:moveTo>
                    <a:lnTo>
                      <a:pt x="0" y="1255808"/>
                    </a:lnTo>
                    <a:lnTo>
                      <a:pt x="0" y="0"/>
                    </a:lnTo>
                    <a:cubicBezTo>
                      <a:pt x="693618" y="0"/>
                      <a:pt x="1255808" y="562357"/>
                      <a:pt x="1255808" y="1255808"/>
                    </a:cubicBezTo>
                    <a:close/>
                  </a:path>
                </a:pathLst>
              </a:custGeom>
              <a:solidFill>
                <a:schemeClr val="lt2"/>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 name="Google Shape;490;p26"/>
              <p:cNvSpPr/>
              <p:nvPr/>
            </p:nvSpPr>
            <p:spPr>
              <a:xfrm>
                <a:off x="8259530" y="1526034"/>
                <a:ext cx="1255808" cy="1255808"/>
              </a:xfrm>
              <a:custGeom>
                <a:rect b="b" l="l" r="r" t="t"/>
                <a:pathLst>
                  <a:path extrusionOk="0" h="1255808" w="1255808">
                    <a:moveTo>
                      <a:pt x="1255808" y="0"/>
                    </a:moveTo>
                    <a:cubicBezTo>
                      <a:pt x="1255808" y="693618"/>
                      <a:pt x="693618" y="1255808"/>
                      <a:pt x="0" y="1255808"/>
                    </a:cubicBezTo>
                    <a:lnTo>
                      <a:pt x="0" y="0"/>
                    </a:lnTo>
                    <a:lnTo>
                      <a:pt x="1255808" y="0"/>
                    </a:lnTo>
                    <a:close/>
                  </a:path>
                </a:pathLst>
              </a:custGeom>
              <a:solidFill>
                <a:schemeClr val="accent4"/>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 name="Google Shape;491;p26"/>
              <p:cNvSpPr/>
              <p:nvPr/>
            </p:nvSpPr>
            <p:spPr>
              <a:xfrm>
                <a:off x="7003722" y="1526034"/>
                <a:ext cx="1255808" cy="1255808"/>
              </a:xfrm>
              <a:custGeom>
                <a:rect b="b" l="l" r="r" t="t"/>
                <a:pathLst>
                  <a:path extrusionOk="0" h="1255808" w="1255808">
                    <a:moveTo>
                      <a:pt x="1255808" y="0"/>
                    </a:moveTo>
                    <a:lnTo>
                      <a:pt x="1255808" y="1255808"/>
                    </a:lnTo>
                    <a:cubicBezTo>
                      <a:pt x="562357" y="1255808"/>
                      <a:pt x="0" y="693618"/>
                      <a:pt x="0" y="0"/>
                    </a:cubicBezTo>
                    <a:lnTo>
                      <a:pt x="1255808" y="0"/>
                    </a:lnTo>
                    <a:close/>
                  </a:path>
                </a:pathLst>
              </a:custGeom>
              <a:solidFill>
                <a:schemeClr val="accent1"/>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 name="Google Shape;492;p26"/>
              <p:cNvSpPr/>
              <p:nvPr/>
            </p:nvSpPr>
            <p:spPr>
              <a:xfrm>
                <a:off x="7003722" y="270226"/>
                <a:ext cx="1255808" cy="1255808"/>
              </a:xfrm>
              <a:custGeom>
                <a:rect b="b" l="l" r="r" t="t"/>
                <a:pathLst>
                  <a:path extrusionOk="0" h="1255808" w="1255808">
                    <a:moveTo>
                      <a:pt x="1255808" y="0"/>
                    </a:moveTo>
                    <a:lnTo>
                      <a:pt x="1255808" y="1255808"/>
                    </a:lnTo>
                    <a:lnTo>
                      <a:pt x="0" y="1255808"/>
                    </a:lnTo>
                    <a:cubicBezTo>
                      <a:pt x="0" y="562357"/>
                      <a:pt x="562357" y="0"/>
                      <a:pt x="1255808" y="0"/>
                    </a:cubicBezTo>
                    <a:close/>
                  </a:path>
                </a:pathLst>
              </a:custGeom>
              <a:solidFill>
                <a:schemeClr val="accent5"/>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493" name="Google Shape;493;p26"/>
            <p:cNvSpPr/>
            <p:nvPr/>
          </p:nvSpPr>
          <p:spPr>
            <a:xfrm>
              <a:off x="4403550" y="1974175"/>
              <a:ext cx="336900" cy="336900"/>
            </a:xfrm>
            <a:prstGeom prst="ellipse">
              <a:avLst/>
            </a:prstGeom>
            <a:solidFill>
              <a:schemeClr val="accent5"/>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494" name="Google Shape;494;p26"/>
            <p:cNvSpPr/>
            <p:nvPr/>
          </p:nvSpPr>
          <p:spPr>
            <a:xfrm>
              <a:off x="5170400" y="2692175"/>
              <a:ext cx="336900" cy="336900"/>
            </a:xfrm>
            <a:prstGeom prst="ellipse">
              <a:avLst/>
            </a:prstGeom>
            <a:solidFill>
              <a:schemeClr val="lt2"/>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495" name="Google Shape;495;p26"/>
            <p:cNvSpPr/>
            <p:nvPr/>
          </p:nvSpPr>
          <p:spPr>
            <a:xfrm>
              <a:off x="4403550" y="3439200"/>
              <a:ext cx="336900" cy="336900"/>
            </a:xfrm>
            <a:prstGeom prst="ellipse">
              <a:avLst/>
            </a:prstGeom>
            <a:solidFill>
              <a:schemeClr val="accent4"/>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496" name="Google Shape;496;p26"/>
            <p:cNvSpPr/>
            <p:nvPr/>
          </p:nvSpPr>
          <p:spPr>
            <a:xfrm>
              <a:off x="3657825" y="2692175"/>
              <a:ext cx="336900" cy="336900"/>
            </a:xfrm>
            <a:prstGeom prst="ellipse">
              <a:avLst/>
            </a:prstGeom>
            <a:solidFill>
              <a:schemeClr val="accent1"/>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grpSp>
      <p:sp>
        <p:nvSpPr>
          <p:cNvPr id="497" name="Google Shape;497;p26"/>
          <p:cNvSpPr/>
          <p:nvPr/>
        </p:nvSpPr>
        <p:spPr>
          <a:xfrm>
            <a:off x="3105917" y="3487824"/>
            <a:ext cx="693000" cy="693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498" name="Google Shape;498;p26"/>
          <p:cNvSpPr/>
          <p:nvPr/>
        </p:nvSpPr>
        <p:spPr>
          <a:xfrm>
            <a:off x="3105917" y="1479749"/>
            <a:ext cx="693000" cy="693000"/>
          </a:xfrm>
          <a:prstGeom prst="ellipse">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499" name="Google Shape;499;p26"/>
          <p:cNvSpPr txBox="1"/>
          <p:nvPr/>
        </p:nvSpPr>
        <p:spPr>
          <a:xfrm>
            <a:off x="4907064" y="2014023"/>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02</a:t>
            </a:r>
            <a:endParaRPr sz="2400">
              <a:latin typeface="Figtree ExtraBold"/>
              <a:ea typeface="Figtree ExtraBold"/>
              <a:cs typeface="Figtree ExtraBold"/>
              <a:sym typeface="Figtree ExtraBold"/>
            </a:endParaRPr>
          </a:p>
        </p:txBody>
      </p:sp>
      <p:sp>
        <p:nvSpPr>
          <p:cNvPr id="500" name="Google Shape;500;p26"/>
          <p:cNvSpPr txBox="1"/>
          <p:nvPr/>
        </p:nvSpPr>
        <p:spPr>
          <a:xfrm>
            <a:off x="3621929" y="2014014"/>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1</a:t>
            </a:r>
            <a:endParaRPr sz="2400">
              <a:latin typeface="Figtree ExtraBold"/>
              <a:ea typeface="Figtree ExtraBold"/>
              <a:cs typeface="Figtree ExtraBold"/>
              <a:sym typeface="Figtree ExtraBold"/>
            </a:endParaRPr>
          </a:p>
        </p:txBody>
      </p:sp>
      <p:sp>
        <p:nvSpPr>
          <p:cNvPr id="501" name="Google Shape;501;p26"/>
          <p:cNvSpPr txBox="1"/>
          <p:nvPr/>
        </p:nvSpPr>
        <p:spPr>
          <a:xfrm>
            <a:off x="3621927" y="3203226"/>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3</a:t>
            </a:r>
            <a:endParaRPr sz="2400">
              <a:latin typeface="Figtree ExtraBold"/>
              <a:ea typeface="Figtree ExtraBold"/>
              <a:cs typeface="Figtree ExtraBold"/>
              <a:sym typeface="Figtree ExtraBold"/>
            </a:endParaRPr>
          </a:p>
        </p:txBody>
      </p:sp>
      <p:sp>
        <p:nvSpPr>
          <p:cNvPr id="502" name="Google Shape;502;p26"/>
          <p:cNvSpPr txBox="1"/>
          <p:nvPr/>
        </p:nvSpPr>
        <p:spPr>
          <a:xfrm>
            <a:off x="4907073" y="3203227"/>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4</a:t>
            </a:r>
            <a:endParaRPr sz="2400">
              <a:latin typeface="Figtree ExtraBold"/>
              <a:ea typeface="Figtree ExtraBold"/>
              <a:cs typeface="Figtree ExtraBold"/>
              <a:sym typeface="Figtree ExtraBold"/>
            </a:endParaRPr>
          </a:p>
        </p:txBody>
      </p:sp>
      <p:sp>
        <p:nvSpPr>
          <p:cNvPr id="503" name="Google Shape;503;p26"/>
          <p:cNvSpPr/>
          <p:nvPr/>
        </p:nvSpPr>
        <p:spPr>
          <a:xfrm>
            <a:off x="5418867" y="1479749"/>
            <a:ext cx="693000" cy="693000"/>
          </a:xfrm>
          <a:prstGeom prst="ellipse">
            <a:avLst/>
          </a:pr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04" name="Google Shape;504;p26"/>
          <p:cNvSpPr/>
          <p:nvPr/>
        </p:nvSpPr>
        <p:spPr>
          <a:xfrm>
            <a:off x="5418867" y="3487824"/>
            <a:ext cx="693000" cy="693000"/>
          </a:xfrm>
          <a:prstGeom prst="ellipse">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05" name="Google Shape;505;p26"/>
          <p:cNvSpPr txBox="1"/>
          <p:nvPr/>
        </p:nvSpPr>
        <p:spPr>
          <a:xfrm>
            <a:off x="6303513" y="1491875"/>
            <a:ext cx="20904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Saturn</a:t>
            </a:r>
            <a:endParaRPr sz="1600">
              <a:solidFill>
                <a:schemeClr val="dk1"/>
              </a:solidFill>
              <a:latin typeface="Figtree ExtraBold"/>
              <a:ea typeface="Figtree ExtraBold"/>
              <a:cs typeface="Figtree ExtraBold"/>
              <a:sym typeface="Figtree ExtraBold"/>
            </a:endParaRPr>
          </a:p>
        </p:txBody>
      </p:sp>
      <p:sp>
        <p:nvSpPr>
          <p:cNvPr id="506" name="Google Shape;506;p26"/>
          <p:cNvSpPr txBox="1"/>
          <p:nvPr/>
        </p:nvSpPr>
        <p:spPr>
          <a:xfrm>
            <a:off x="6303513" y="1698913"/>
            <a:ext cx="20904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Saturn is composed of hydrogen and helium</a:t>
            </a:r>
            <a:endParaRPr sz="1200">
              <a:solidFill>
                <a:schemeClr val="dk1"/>
              </a:solidFill>
              <a:latin typeface="Nunito Sans"/>
              <a:ea typeface="Nunito Sans"/>
              <a:cs typeface="Nunito Sans"/>
              <a:sym typeface="Nunito Sans"/>
            </a:endParaRPr>
          </a:p>
        </p:txBody>
      </p:sp>
      <p:sp>
        <p:nvSpPr>
          <p:cNvPr id="507" name="Google Shape;507;p26"/>
          <p:cNvSpPr txBox="1"/>
          <p:nvPr/>
        </p:nvSpPr>
        <p:spPr>
          <a:xfrm>
            <a:off x="6303513" y="3499947"/>
            <a:ext cx="2090400" cy="30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Mercury</a:t>
            </a:r>
            <a:endParaRPr sz="1600">
              <a:solidFill>
                <a:schemeClr val="dk1"/>
              </a:solidFill>
              <a:latin typeface="Figtree ExtraBold"/>
              <a:ea typeface="Figtree ExtraBold"/>
              <a:cs typeface="Figtree ExtraBold"/>
              <a:sym typeface="Figtree ExtraBold"/>
            </a:endParaRPr>
          </a:p>
        </p:txBody>
      </p:sp>
      <p:sp>
        <p:nvSpPr>
          <p:cNvPr id="508" name="Google Shape;508;p26"/>
          <p:cNvSpPr txBox="1"/>
          <p:nvPr/>
        </p:nvSpPr>
        <p:spPr>
          <a:xfrm>
            <a:off x="6303513" y="3707001"/>
            <a:ext cx="2090400" cy="46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Mercury is the closest planet to the Sun</a:t>
            </a:r>
            <a:endParaRPr sz="1200">
              <a:solidFill>
                <a:schemeClr val="dk1"/>
              </a:solidFill>
              <a:latin typeface="Nunito Sans"/>
              <a:ea typeface="Nunito Sans"/>
              <a:cs typeface="Nunito Sans"/>
              <a:sym typeface="Nunito Sans"/>
            </a:endParaRPr>
          </a:p>
        </p:txBody>
      </p:sp>
      <p:sp>
        <p:nvSpPr>
          <p:cNvPr id="509" name="Google Shape;509;p26"/>
          <p:cNvSpPr txBox="1"/>
          <p:nvPr/>
        </p:nvSpPr>
        <p:spPr>
          <a:xfrm>
            <a:off x="750088" y="1491875"/>
            <a:ext cx="2090400" cy="30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Pluto</a:t>
            </a:r>
            <a:endParaRPr sz="1600">
              <a:solidFill>
                <a:schemeClr val="dk1"/>
              </a:solidFill>
              <a:latin typeface="Figtree ExtraBold"/>
              <a:ea typeface="Figtree ExtraBold"/>
              <a:cs typeface="Figtree ExtraBold"/>
              <a:sym typeface="Figtree ExtraBold"/>
            </a:endParaRPr>
          </a:p>
        </p:txBody>
      </p:sp>
      <p:sp>
        <p:nvSpPr>
          <p:cNvPr id="510" name="Google Shape;510;p26"/>
          <p:cNvSpPr txBox="1"/>
          <p:nvPr/>
        </p:nvSpPr>
        <p:spPr>
          <a:xfrm>
            <a:off x="750088" y="1698931"/>
            <a:ext cx="2090400" cy="461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Pluto is now considered a dwarf planet</a:t>
            </a:r>
            <a:endParaRPr sz="1200">
              <a:solidFill>
                <a:schemeClr val="dk1"/>
              </a:solidFill>
              <a:latin typeface="Nunito Sans"/>
              <a:ea typeface="Nunito Sans"/>
              <a:cs typeface="Nunito Sans"/>
              <a:sym typeface="Nunito Sans"/>
            </a:endParaRPr>
          </a:p>
        </p:txBody>
      </p:sp>
      <p:sp>
        <p:nvSpPr>
          <p:cNvPr id="511" name="Google Shape;511;p26"/>
          <p:cNvSpPr txBox="1"/>
          <p:nvPr/>
        </p:nvSpPr>
        <p:spPr>
          <a:xfrm>
            <a:off x="750088" y="3499960"/>
            <a:ext cx="2090400" cy="305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Figtree ExtraBold"/>
                <a:ea typeface="Figtree ExtraBold"/>
                <a:cs typeface="Figtree ExtraBold"/>
                <a:sym typeface="Figtree ExtraBold"/>
              </a:rPr>
              <a:t>Earth</a:t>
            </a:r>
            <a:endParaRPr sz="1600">
              <a:solidFill>
                <a:schemeClr val="dk1"/>
              </a:solidFill>
              <a:latin typeface="Figtree ExtraBold"/>
              <a:ea typeface="Figtree ExtraBold"/>
              <a:cs typeface="Figtree ExtraBold"/>
              <a:sym typeface="Figtree ExtraBold"/>
            </a:endParaRPr>
          </a:p>
        </p:txBody>
      </p:sp>
      <p:sp>
        <p:nvSpPr>
          <p:cNvPr id="512" name="Google Shape;512;p26"/>
          <p:cNvSpPr txBox="1"/>
          <p:nvPr/>
        </p:nvSpPr>
        <p:spPr>
          <a:xfrm>
            <a:off x="750088" y="3707000"/>
            <a:ext cx="2090400" cy="461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Nunito Sans"/>
                <a:ea typeface="Nunito Sans"/>
                <a:cs typeface="Nunito Sans"/>
                <a:sym typeface="Nunito Sans"/>
              </a:rPr>
              <a:t>Earth is also known as the Blue Planet</a:t>
            </a:r>
            <a:endParaRPr sz="1200">
              <a:solidFill>
                <a:schemeClr val="dk1"/>
              </a:solidFill>
              <a:latin typeface="Nunito Sans"/>
              <a:ea typeface="Nunito Sans"/>
              <a:cs typeface="Nunito Sans"/>
              <a:sym typeface="Nunito Sans"/>
            </a:endParaRPr>
          </a:p>
        </p:txBody>
      </p:sp>
      <p:grpSp>
        <p:nvGrpSpPr>
          <p:cNvPr id="513" name="Google Shape;513;p26"/>
          <p:cNvGrpSpPr/>
          <p:nvPr/>
        </p:nvGrpSpPr>
        <p:grpSpPr>
          <a:xfrm>
            <a:off x="3346452" y="3695464"/>
            <a:ext cx="211980" cy="277730"/>
            <a:chOff x="5588911" y="3083497"/>
            <a:chExt cx="502323" cy="658129"/>
          </a:xfrm>
        </p:grpSpPr>
        <p:sp>
          <p:nvSpPr>
            <p:cNvPr id="514" name="Google Shape;514;p26"/>
            <p:cNvSpPr/>
            <p:nvPr/>
          </p:nvSpPr>
          <p:spPr>
            <a:xfrm>
              <a:off x="5705242" y="3561704"/>
              <a:ext cx="64226" cy="64226"/>
            </a:xfrm>
            <a:custGeom>
              <a:rect b="b" l="l" r="r" t="t"/>
              <a:pathLst>
                <a:path extrusionOk="0" h="64226" w="64226">
                  <a:moveTo>
                    <a:pt x="64226" y="32113"/>
                  </a:moveTo>
                  <a:cubicBezTo>
                    <a:pt x="64226" y="49849"/>
                    <a:pt x="49849" y="64226"/>
                    <a:pt x="32113" y="64226"/>
                  </a:cubicBezTo>
                  <a:cubicBezTo>
                    <a:pt x="14378" y="64226"/>
                    <a:pt x="0" y="49849"/>
                    <a:pt x="0" y="32113"/>
                  </a:cubicBezTo>
                  <a:cubicBezTo>
                    <a:pt x="0" y="14378"/>
                    <a:pt x="14378" y="0"/>
                    <a:pt x="32113" y="0"/>
                  </a:cubicBezTo>
                  <a:cubicBezTo>
                    <a:pt x="49849" y="0"/>
                    <a:pt x="64226" y="14378"/>
                    <a:pt x="64226" y="3211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5" name="Google Shape;515;p26"/>
            <p:cNvSpPr/>
            <p:nvPr/>
          </p:nvSpPr>
          <p:spPr>
            <a:xfrm>
              <a:off x="5588911" y="3122084"/>
              <a:ext cx="502323" cy="619542"/>
            </a:xfrm>
            <a:custGeom>
              <a:rect b="b" l="l" r="r" t="t"/>
              <a:pathLst>
                <a:path extrusionOk="0" h="619542" w="502323">
                  <a:moveTo>
                    <a:pt x="481634" y="20753"/>
                  </a:moveTo>
                  <a:cubicBezTo>
                    <a:pt x="468243" y="7362"/>
                    <a:pt x="450473" y="0"/>
                    <a:pt x="431560" y="0"/>
                  </a:cubicBezTo>
                  <a:lnTo>
                    <a:pt x="419565" y="0"/>
                  </a:lnTo>
                  <a:lnTo>
                    <a:pt x="419565" y="25703"/>
                  </a:lnTo>
                  <a:cubicBezTo>
                    <a:pt x="419565" y="54072"/>
                    <a:pt x="396528" y="77110"/>
                    <a:pt x="368159" y="77110"/>
                  </a:cubicBezTo>
                  <a:lnTo>
                    <a:pt x="136766" y="77110"/>
                  </a:lnTo>
                  <a:cubicBezTo>
                    <a:pt x="108398" y="77110"/>
                    <a:pt x="85360" y="54072"/>
                    <a:pt x="85360" y="25703"/>
                  </a:cubicBezTo>
                  <a:lnTo>
                    <a:pt x="85360" y="0"/>
                  </a:lnTo>
                  <a:lnTo>
                    <a:pt x="71271" y="0"/>
                  </a:lnTo>
                  <a:cubicBezTo>
                    <a:pt x="32304" y="0"/>
                    <a:pt x="571" y="31669"/>
                    <a:pt x="508" y="70636"/>
                  </a:cubicBezTo>
                  <a:lnTo>
                    <a:pt x="0" y="548779"/>
                  </a:lnTo>
                  <a:cubicBezTo>
                    <a:pt x="0" y="569025"/>
                    <a:pt x="8441" y="588001"/>
                    <a:pt x="23736" y="601646"/>
                  </a:cubicBezTo>
                  <a:cubicBezTo>
                    <a:pt x="36873" y="613387"/>
                    <a:pt x="54136" y="619543"/>
                    <a:pt x="71779" y="619543"/>
                  </a:cubicBezTo>
                  <a:lnTo>
                    <a:pt x="431053" y="619543"/>
                  </a:lnTo>
                  <a:cubicBezTo>
                    <a:pt x="470020" y="619543"/>
                    <a:pt x="501752" y="587874"/>
                    <a:pt x="501816" y="548906"/>
                  </a:cubicBezTo>
                  <a:lnTo>
                    <a:pt x="502324" y="70763"/>
                  </a:lnTo>
                  <a:cubicBezTo>
                    <a:pt x="502324" y="51851"/>
                    <a:pt x="494961" y="34081"/>
                    <a:pt x="481634" y="20753"/>
                  </a:cubicBezTo>
                  <a:close/>
                  <a:moveTo>
                    <a:pt x="77744" y="471733"/>
                  </a:moveTo>
                  <a:cubicBezTo>
                    <a:pt x="77744" y="432766"/>
                    <a:pt x="109477" y="401033"/>
                    <a:pt x="148444" y="401033"/>
                  </a:cubicBezTo>
                  <a:cubicBezTo>
                    <a:pt x="187412" y="401033"/>
                    <a:pt x="219144" y="432766"/>
                    <a:pt x="219144" y="471733"/>
                  </a:cubicBezTo>
                  <a:cubicBezTo>
                    <a:pt x="219144" y="510701"/>
                    <a:pt x="187412" y="542433"/>
                    <a:pt x="148444" y="542433"/>
                  </a:cubicBezTo>
                  <a:cubicBezTo>
                    <a:pt x="109477" y="542433"/>
                    <a:pt x="77744" y="510701"/>
                    <a:pt x="77744" y="471733"/>
                  </a:cubicBezTo>
                  <a:close/>
                  <a:moveTo>
                    <a:pt x="301521" y="155742"/>
                  </a:moveTo>
                  <a:cubicBezTo>
                    <a:pt x="293969" y="148190"/>
                    <a:pt x="293969" y="136005"/>
                    <a:pt x="301521" y="128453"/>
                  </a:cubicBezTo>
                  <a:cubicBezTo>
                    <a:pt x="309073" y="120900"/>
                    <a:pt x="321258" y="120900"/>
                    <a:pt x="328811" y="128453"/>
                  </a:cubicBezTo>
                  <a:lnTo>
                    <a:pt x="360607" y="160248"/>
                  </a:lnTo>
                  <a:lnTo>
                    <a:pt x="392403" y="128453"/>
                  </a:lnTo>
                  <a:cubicBezTo>
                    <a:pt x="399955" y="120900"/>
                    <a:pt x="412140" y="120900"/>
                    <a:pt x="419692" y="128453"/>
                  </a:cubicBezTo>
                  <a:cubicBezTo>
                    <a:pt x="427245" y="136005"/>
                    <a:pt x="427245" y="148190"/>
                    <a:pt x="419692" y="155742"/>
                  </a:cubicBezTo>
                  <a:lnTo>
                    <a:pt x="387896" y="187538"/>
                  </a:lnTo>
                  <a:lnTo>
                    <a:pt x="419692" y="219334"/>
                  </a:lnTo>
                  <a:cubicBezTo>
                    <a:pt x="427245" y="226886"/>
                    <a:pt x="427245" y="239072"/>
                    <a:pt x="419692" y="246624"/>
                  </a:cubicBezTo>
                  <a:cubicBezTo>
                    <a:pt x="415948" y="250368"/>
                    <a:pt x="410998" y="252272"/>
                    <a:pt x="406048" y="252272"/>
                  </a:cubicBezTo>
                  <a:cubicBezTo>
                    <a:pt x="401097" y="252272"/>
                    <a:pt x="396147" y="250368"/>
                    <a:pt x="392403" y="246624"/>
                  </a:cubicBezTo>
                  <a:lnTo>
                    <a:pt x="360607" y="214828"/>
                  </a:lnTo>
                  <a:lnTo>
                    <a:pt x="328811" y="246624"/>
                  </a:lnTo>
                  <a:cubicBezTo>
                    <a:pt x="325067" y="250368"/>
                    <a:pt x="320116" y="252272"/>
                    <a:pt x="315166" y="252272"/>
                  </a:cubicBezTo>
                  <a:cubicBezTo>
                    <a:pt x="310216" y="252272"/>
                    <a:pt x="305266" y="250368"/>
                    <a:pt x="301521" y="246624"/>
                  </a:cubicBezTo>
                  <a:cubicBezTo>
                    <a:pt x="293969" y="239072"/>
                    <a:pt x="293969" y="226886"/>
                    <a:pt x="301521" y="219334"/>
                  </a:cubicBezTo>
                  <a:lnTo>
                    <a:pt x="333317" y="187538"/>
                  </a:lnTo>
                  <a:lnTo>
                    <a:pt x="301521" y="155742"/>
                  </a:lnTo>
                  <a:close/>
                  <a:moveTo>
                    <a:pt x="129468" y="134545"/>
                  </a:moveTo>
                  <a:cubicBezTo>
                    <a:pt x="137021" y="126993"/>
                    <a:pt x="149206" y="126993"/>
                    <a:pt x="156758" y="134545"/>
                  </a:cubicBezTo>
                  <a:lnTo>
                    <a:pt x="202389" y="180176"/>
                  </a:lnTo>
                  <a:cubicBezTo>
                    <a:pt x="209941" y="187729"/>
                    <a:pt x="209941" y="199914"/>
                    <a:pt x="202389" y="207466"/>
                  </a:cubicBezTo>
                  <a:cubicBezTo>
                    <a:pt x="198645" y="211211"/>
                    <a:pt x="193694" y="213114"/>
                    <a:pt x="188744" y="213114"/>
                  </a:cubicBezTo>
                  <a:cubicBezTo>
                    <a:pt x="183794" y="213114"/>
                    <a:pt x="178844" y="211211"/>
                    <a:pt x="175099" y="207466"/>
                  </a:cubicBezTo>
                  <a:lnTo>
                    <a:pt x="162533" y="194900"/>
                  </a:lnTo>
                  <a:lnTo>
                    <a:pt x="162533" y="261348"/>
                  </a:lnTo>
                  <a:cubicBezTo>
                    <a:pt x="162533" y="285337"/>
                    <a:pt x="177384" y="306915"/>
                    <a:pt x="199850" y="315420"/>
                  </a:cubicBezTo>
                  <a:lnTo>
                    <a:pt x="312310" y="358131"/>
                  </a:lnTo>
                  <a:cubicBezTo>
                    <a:pt x="349564" y="372284"/>
                    <a:pt x="374633" y="408586"/>
                    <a:pt x="374633" y="448505"/>
                  </a:cubicBezTo>
                  <a:lnTo>
                    <a:pt x="374633" y="522695"/>
                  </a:lnTo>
                  <a:cubicBezTo>
                    <a:pt x="374633" y="532596"/>
                    <a:pt x="367397" y="541291"/>
                    <a:pt x="357560" y="542370"/>
                  </a:cubicBezTo>
                  <a:cubicBezTo>
                    <a:pt x="345946" y="543639"/>
                    <a:pt x="336109" y="534563"/>
                    <a:pt x="336109" y="523203"/>
                  </a:cubicBezTo>
                  <a:lnTo>
                    <a:pt x="336109" y="448378"/>
                  </a:lnTo>
                  <a:cubicBezTo>
                    <a:pt x="336109" y="424389"/>
                    <a:pt x="321258" y="402810"/>
                    <a:pt x="298792" y="394306"/>
                  </a:cubicBezTo>
                  <a:lnTo>
                    <a:pt x="186332" y="351595"/>
                  </a:lnTo>
                  <a:cubicBezTo>
                    <a:pt x="149079" y="337442"/>
                    <a:pt x="124010" y="301140"/>
                    <a:pt x="124010" y="261221"/>
                  </a:cubicBezTo>
                  <a:lnTo>
                    <a:pt x="124010" y="194646"/>
                  </a:lnTo>
                  <a:lnTo>
                    <a:pt x="111761" y="206895"/>
                  </a:lnTo>
                  <a:cubicBezTo>
                    <a:pt x="104780" y="213876"/>
                    <a:pt x="93484" y="214891"/>
                    <a:pt x="85741" y="208735"/>
                  </a:cubicBezTo>
                  <a:cubicBezTo>
                    <a:pt x="76602" y="201437"/>
                    <a:pt x="76094" y="188046"/>
                    <a:pt x="84091" y="179986"/>
                  </a:cubicBezTo>
                  <a:lnTo>
                    <a:pt x="129468" y="13460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 name="Google Shape;516;p26"/>
            <p:cNvSpPr/>
            <p:nvPr/>
          </p:nvSpPr>
          <p:spPr>
            <a:xfrm>
              <a:off x="5712794" y="3083497"/>
              <a:ext cx="257159" cy="77173"/>
            </a:xfrm>
            <a:custGeom>
              <a:rect b="b" l="l" r="r" t="t"/>
              <a:pathLst>
                <a:path extrusionOk="0" h="77173" w="257159">
                  <a:moveTo>
                    <a:pt x="12883" y="77173"/>
                  </a:moveTo>
                  <a:lnTo>
                    <a:pt x="244276" y="77173"/>
                  </a:lnTo>
                  <a:cubicBezTo>
                    <a:pt x="251384" y="77173"/>
                    <a:pt x="257159" y="71398"/>
                    <a:pt x="257159" y="64290"/>
                  </a:cubicBezTo>
                  <a:lnTo>
                    <a:pt x="257159" y="12883"/>
                  </a:lnTo>
                  <a:cubicBezTo>
                    <a:pt x="257159" y="5775"/>
                    <a:pt x="251384" y="0"/>
                    <a:pt x="244276" y="0"/>
                  </a:cubicBezTo>
                  <a:lnTo>
                    <a:pt x="12883" y="0"/>
                  </a:lnTo>
                  <a:cubicBezTo>
                    <a:pt x="5775" y="0"/>
                    <a:pt x="0" y="5775"/>
                    <a:pt x="0" y="12883"/>
                  </a:cubicBezTo>
                  <a:lnTo>
                    <a:pt x="0" y="64290"/>
                  </a:lnTo>
                  <a:cubicBezTo>
                    <a:pt x="0" y="71398"/>
                    <a:pt x="5775" y="77173"/>
                    <a:pt x="12883" y="77173"/>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517" name="Google Shape;517;p26"/>
          <p:cNvGrpSpPr/>
          <p:nvPr/>
        </p:nvGrpSpPr>
        <p:grpSpPr>
          <a:xfrm>
            <a:off x="5626503" y="1687399"/>
            <a:ext cx="277738" cy="277711"/>
            <a:chOff x="4339544" y="3083608"/>
            <a:chExt cx="658146" cy="658082"/>
          </a:xfrm>
        </p:grpSpPr>
        <p:sp>
          <p:nvSpPr>
            <p:cNvPr id="518" name="Google Shape;518;p26"/>
            <p:cNvSpPr/>
            <p:nvPr/>
          </p:nvSpPr>
          <p:spPr>
            <a:xfrm>
              <a:off x="4339544" y="3083608"/>
              <a:ext cx="658146" cy="658082"/>
            </a:xfrm>
            <a:custGeom>
              <a:rect b="b" l="l" r="r" t="t"/>
              <a:pathLst>
                <a:path extrusionOk="0" h="658082" w="658146">
                  <a:moveTo>
                    <a:pt x="638773" y="619496"/>
                  </a:moveTo>
                  <a:lnTo>
                    <a:pt x="41379" y="619496"/>
                  </a:lnTo>
                  <a:cubicBezTo>
                    <a:pt x="39793" y="619496"/>
                    <a:pt x="38523" y="618227"/>
                    <a:pt x="38523" y="616640"/>
                  </a:cubicBezTo>
                  <a:lnTo>
                    <a:pt x="38523" y="487109"/>
                  </a:lnTo>
                  <a:lnTo>
                    <a:pt x="58578" y="487109"/>
                  </a:lnTo>
                  <a:cubicBezTo>
                    <a:pt x="68478" y="487109"/>
                    <a:pt x="77173" y="479874"/>
                    <a:pt x="78252" y="470037"/>
                  </a:cubicBezTo>
                  <a:cubicBezTo>
                    <a:pt x="79521" y="458423"/>
                    <a:pt x="70446" y="448586"/>
                    <a:pt x="59086" y="448586"/>
                  </a:cubicBezTo>
                  <a:lnTo>
                    <a:pt x="38523" y="448586"/>
                  </a:lnTo>
                  <a:lnTo>
                    <a:pt x="38523" y="313596"/>
                  </a:lnTo>
                  <a:lnTo>
                    <a:pt x="58578" y="313596"/>
                  </a:lnTo>
                  <a:cubicBezTo>
                    <a:pt x="68478" y="313596"/>
                    <a:pt x="77173" y="306361"/>
                    <a:pt x="78252" y="296524"/>
                  </a:cubicBezTo>
                  <a:cubicBezTo>
                    <a:pt x="79521" y="284910"/>
                    <a:pt x="70446" y="275073"/>
                    <a:pt x="59086" y="275073"/>
                  </a:cubicBezTo>
                  <a:lnTo>
                    <a:pt x="38523" y="275073"/>
                  </a:lnTo>
                  <a:lnTo>
                    <a:pt x="38523" y="140083"/>
                  </a:lnTo>
                  <a:lnTo>
                    <a:pt x="58578" y="140083"/>
                  </a:lnTo>
                  <a:cubicBezTo>
                    <a:pt x="68478" y="140083"/>
                    <a:pt x="77173" y="132849"/>
                    <a:pt x="78252" y="123011"/>
                  </a:cubicBezTo>
                  <a:cubicBezTo>
                    <a:pt x="79521" y="111397"/>
                    <a:pt x="70446" y="101560"/>
                    <a:pt x="59086" y="101560"/>
                  </a:cubicBezTo>
                  <a:lnTo>
                    <a:pt x="38523" y="101560"/>
                  </a:lnTo>
                  <a:lnTo>
                    <a:pt x="38523" y="13598"/>
                  </a:lnTo>
                  <a:cubicBezTo>
                    <a:pt x="38523" y="11123"/>
                    <a:pt x="37507" y="8775"/>
                    <a:pt x="35731" y="7125"/>
                  </a:cubicBezTo>
                  <a:cubicBezTo>
                    <a:pt x="19230" y="-8043"/>
                    <a:pt x="0" y="3380"/>
                    <a:pt x="0" y="19247"/>
                  </a:cubicBezTo>
                  <a:lnTo>
                    <a:pt x="0" y="638155"/>
                  </a:lnTo>
                  <a:cubicBezTo>
                    <a:pt x="0" y="649134"/>
                    <a:pt x="8948" y="658083"/>
                    <a:pt x="19928" y="658083"/>
                  </a:cubicBezTo>
                  <a:lnTo>
                    <a:pt x="644548" y="658083"/>
                  </a:lnTo>
                  <a:cubicBezTo>
                    <a:pt x="647023" y="658083"/>
                    <a:pt x="649371" y="657067"/>
                    <a:pt x="651021" y="655290"/>
                  </a:cubicBezTo>
                  <a:cubicBezTo>
                    <a:pt x="666189" y="638789"/>
                    <a:pt x="654766" y="619560"/>
                    <a:pt x="638899" y="61956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9" name="Google Shape;519;p26"/>
            <p:cNvSpPr/>
            <p:nvPr/>
          </p:nvSpPr>
          <p:spPr>
            <a:xfrm>
              <a:off x="4454519" y="3164844"/>
              <a:ext cx="508834" cy="488122"/>
            </a:xfrm>
            <a:custGeom>
              <a:rect b="b" l="l" r="r" t="t"/>
              <a:pathLst>
                <a:path extrusionOk="0" h="488122" w="508834">
                  <a:moveTo>
                    <a:pt x="23061" y="231915"/>
                  </a:moveTo>
                  <a:lnTo>
                    <a:pt x="153544" y="206212"/>
                  </a:lnTo>
                  <a:cubicBezTo>
                    <a:pt x="156590" y="205641"/>
                    <a:pt x="159383" y="204308"/>
                    <a:pt x="161794" y="202404"/>
                  </a:cubicBezTo>
                  <a:lnTo>
                    <a:pt x="285170" y="104414"/>
                  </a:lnTo>
                  <a:lnTo>
                    <a:pt x="359170" y="186221"/>
                  </a:lnTo>
                  <a:lnTo>
                    <a:pt x="278823" y="331237"/>
                  </a:lnTo>
                  <a:lnTo>
                    <a:pt x="157225" y="280085"/>
                  </a:lnTo>
                  <a:cubicBezTo>
                    <a:pt x="149101" y="276658"/>
                    <a:pt x="139772" y="279196"/>
                    <a:pt x="134441" y="286177"/>
                  </a:cubicBezTo>
                  <a:lnTo>
                    <a:pt x="3958" y="457151"/>
                  </a:lnTo>
                  <a:cubicBezTo>
                    <a:pt x="-2516" y="465592"/>
                    <a:pt x="-866" y="477714"/>
                    <a:pt x="7575" y="484188"/>
                  </a:cubicBezTo>
                  <a:cubicBezTo>
                    <a:pt x="11066" y="486853"/>
                    <a:pt x="15191" y="488122"/>
                    <a:pt x="19253" y="488122"/>
                  </a:cubicBezTo>
                  <a:cubicBezTo>
                    <a:pt x="25028" y="488122"/>
                    <a:pt x="30803" y="485520"/>
                    <a:pt x="34611" y="480506"/>
                  </a:cubicBezTo>
                  <a:lnTo>
                    <a:pt x="156019" y="321400"/>
                  </a:lnTo>
                  <a:lnTo>
                    <a:pt x="279776" y="373441"/>
                  </a:lnTo>
                  <a:cubicBezTo>
                    <a:pt x="288851" y="377249"/>
                    <a:pt x="299323" y="373632"/>
                    <a:pt x="304146" y="365001"/>
                  </a:cubicBezTo>
                  <a:lnTo>
                    <a:pt x="386523" y="216366"/>
                  </a:lnTo>
                  <a:lnTo>
                    <a:pt x="435708" y="270882"/>
                  </a:lnTo>
                  <a:lnTo>
                    <a:pt x="418954" y="270882"/>
                  </a:lnTo>
                  <a:cubicBezTo>
                    <a:pt x="418890" y="270502"/>
                    <a:pt x="418827" y="270502"/>
                    <a:pt x="418763" y="270502"/>
                  </a:cubicBezTo>
                  <a:cubicBezTo>
                    <a:pt x="408228" y="270502"/>
                    <a:pt x="399597" y="279006"/>
                    <a:pt x="399470" y="289605"/>
                  </a:cubicBezTo>
                  <a:cubicBezTo>
                    <a:pt x="399343" y="300267"/>
                    <a:pt x="407911" y="308961"/>
                    <a:pt x="418573" y="309469"/>
                  </a:cubicBezTo>
                  <a:lnTo>
                    <a:pt x="480260" y="309469"/>
                  </a:lnTo>
                  <a:cubicBezTo>
                    <a:pt x="480260" y="309469"/>
                    <a:pt x="480387" y="309723"/>
                    <a:pt x="480451" y="309723"/>
                  </a:cubicBezTo>
                  <a:cubicBezTo>
                    <a:pt x="490986" y="309723"/>
                    <a:pt x="499617" y="301219"/>
                    <a:pt x="499363" y="290620"/>
                  </a:cubicBezTo>
                  <a:lnTo>
                    <a:pt x="499363" y="228932"/>
                  </a:lnTo>
                  <a:cubicBezTo>
                    <a:pt x="500506" y="218270"/>
                    <a:pt x="491938" y="209575"/>
                    <a:pt x="481276" y="209449"/>
                  </a:cubicBezTo>
                  <a:cubicBezTo>
                    <a:pt x="481213" y="209449"/>
                    <a:pt x="481149" y="209449"/>
                    <a:pt x="481085" y="209449"/>
                  </a:cubicBezTo>
                  <a:cubicBezTo>
                    <a:pt x="470551" y="209449"/>
                    <a:pt x="461919" y="217953"/>
                    <a:pt x="462110" y="228552"/>
                  </a:cubicBezTo>
                  <a:lnTo>
                    <a:pt x="462110" y="241943"/>
                  </a:lnTo>
                  <a:lnTo>
                    <a:pt x="406324" y="180762"/>
                  </a:lnTo>
                  <a:lnTo>
                    <a:pt x="466869" y="71476"/>
                  </a:lnTo>
                  <a:lnTo>
                    <a:pt x="471376" y="83852"/>
                  </a:lnTo>
                  <a:cubicBezTo>
                    <a:pt x="474232" y="91658"/>
                    <a:pt x="481593" y="96545"/>
                    <a:pt x="489526" y="96545"/>
                  </a:cubicBezTo>
                  <a:cubicBezTo>
                    <a:pt x="491684" y="96545"/>
                    <a:pt x="493969" y="96164"/>
                    <a:pt x="496127" y="95403"/>
                  </a:cubicBezTo>
                  <a:cubicBezTo>
                    <a:pt x="506154" y="91785"/>
                    <a:pt x="511295" y="80679"/>
                    <a:pt x="507677" y="70715"/>
                  </a:cubicBezTo>
                  <a:lnTo>
                    <a:pt x="486607" y="12708"/>
                  </a:lnTo>
                  <a:cubicBezTo>
                    <a:pt x="482989" y="2680"/>
                    <a:pt x="471883" y="-2460"/>
                    <a:pt x="461919" y="1157"/>
                  </a:cubicBezTo>
                  <a:lnTo>
                    <a:pt x="403913" y="22228"/>
                  </a:lnTo>
                  <a:cubicBezTo>
                    <a:pt x="393885" y="25845"/>
                    <a:pt x="388744" y="36952"/>
                    <a:pt x="392362" y="46915"/>
                  </a:cubicBezTo>
                  <a:cubicBezTo>
                    <a:pt x="395979" y="56943"/>
                    <a:pt x="407086" y="62084"/>
                    <a:pt x="417050" y="58466"/>
                  </a:cubicBezTo>
                  <a:lnTo>
                    <a:pt x="433297" y="52564"/>
                  </a:lnTo>
                  <a:lnTo>
                    <a:pt x="379034" y="150553"/>
                  </a:lnTo>
                  <a:lnTo>
                    <a:pt x="301734" y="65130"/>
                  </a:lnTo>
                  <a:cubicBezTo>
                    <a:pt x="294880" y="57578"/>
                    <a:pt x="283393" y="56625"/>
                    <a:pt x="275460" y="62972"/>
                  </a:cubicBezTo>
                  <a:lnTo>
                    <a:pt x="141613" y="169339"/>
                  </a:lnTo>
                  <a:lnTo>
                    <a:pt x="15762" y="194154"/>
                  </a:lnTo>
                  <a:cubicBezTo>
                    <a:pt x="5291" y="196185"/>
                    <a:pt x="-1500" y="206339"/>
                    <a:pt x="594" y="216811"/>
                  </a:cubicBezTo>
                  <a:cubicBezTo>
                    <a:pt x="2625" y="227282"/>
                    <a:pt x="12779" y="234073"/>
                    <a:pt x="23251" y="231979"/>
                  </a:cubicBezTo>
                  <a:lnTo>
                    <a:pt x="23251" y="23197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520" name="Google Shape;520;p26"/>
          <p:cNvGrpSpPr/>
          <p:nvPr/>
        </p:nvGrpSpPr>
        <p:grpSpPr>
          <a:xfrm>
            <a:off x="5626676" y="3691762"/>
            <a:ext cx="277409" cy="285136"/>
            <a:chOff x="3150786" y="3066074"/>
            <a:chExt cx="657368" cy="675679"/>
          </a:xfrm>
        </p:grpSpPr>
        <p:sp>
          <p:nvSpPr>
            <p:cNvPr id="521" name="Google Shape;521;p26"/>
            <p:cNvSpPr/>
            <p:nvPr/>
          </p:nvSpPr>
          <p:spPr>
            <a:xfrm rot="-1347945">
              <a:off x="3421026" y="3083875"/>
              <a:ext cx="116252" cy="116252"/>
            </a:xfrm>
            <a:custGeom>
              <a:rect b="b" l="l" r="r" t="t"/>
              <a:pathLst>
                <a:path extrusionOk="0" h="116140" w="116140">
                  <a:moveTo>
                    <a:pt x="116140" y="58070"/>
                  </a:moveTo>
                  <a:cubicBezTo>
                    <a:pt x="116140" y="90142"/>
                    <a:pt x="90142" y="116141"/>
                    <a:pt x="58070" y="116141"/>
                  </a:cubicBezTo>
                  <a:cubicBezTo>
                    <a:pt x="25999" y="116141"/>
                    <a:pt x="0" y="90142"/>
                    <a:pt x="0" y="58070"/>
                  </a:cubicBezTo>
                  <a:cubicBezTo>
                    <a:pt x="0" y="25999"/>
                    <a:pt x="25999" y="0"/>
                    <a:pt x="58070" y="0"/>
                  </a:cubicBezTo>
                  <a:cubicBezTo>
                    <a:pt x="90142" y="0"/>
                    <a:pt x="116140" y="25999"/>
                    <a:pt x="116140" y="5807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 name="Google Shape;522;p26"/>
            <p:cNvSpPr/>
            <p:nvPr/>
          </p:nvSpPr>
          <p:spPr>
            <a:xfrm>
              <a:off x="3360798" y="3237780"/>
              <a:ext cx="236754" cy="131118"/>
            </a:xfrm>
            <a:custGeom>
              <a:rect b="b" l="l" r="r" t="t"/>
              <a:pathLst>
                <a:path extrusionOk="0" h="131118" w="236754">
                  <a:moveTo>
                    <a:pt x="16430" y="131118"/>
                  </a:moveTo>
                  <a:lnTo>
                    <a:pt x="220406" y="131118"/>
                  </a:lnTo>
                  <a:cubicBezTo>
                    <a:pt x="231005" y="131118"/>
                    <a:pt x="238811" y="121154"/>
                    <a:pt x="236272" y="110809"/>
                  </a:cubicBezTo>
                  <a:lnTo>
                    <a:pt x="220977" y="49503"/>
                  </a:lnTo>
                  <a:cubicBezTo>
                    <a:pt x="213742" y="20372"/>
                    <a:pt x="187595" y="0"/>
                    <a:pt x="157576" y="0"/>
                  </a:cubicBezTo>
                  <a:lnTo>
                    <a:pt x="79197" y="0"/>
                  </a:lnTo>
                  <a:cubicBezTo>
                    <a:pt x="49178" y="0"/>
                    <a:pt x="23094" y="20436"/>
                    <a:pt x="15796" y="49503"/>
                  </a:cubicBezTo>
                  <a:lnTo>
                    <a:pt x="501" y="110746"/>
                  </a:lnTo>
                  <a:cubicBezTo>
                    <a:pt x="-2101" y="121091"/>
                    <a:pt x="5768" y="131118"/>
                    <a:pt x="16430" y="131118"/>
                  </a:cubicBezTo>
                  <a:lnTo>
                    <a:pt x="16430" y="13111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 name="Google Shape;523;p26"/>
            <p:cNvSpPr/>
            <p:nvPr/>
          </p:nvSpPr>
          <p:spPr>
            <a:xfrm>
              <a:off x="3498319" y="3259143"/>
              <a:ext cx="309835" cy="482610"/>
            </a:xfrm>
            <a:custGeom>
              <a:rect b="b" l="l" r="r" t="t"/>
              <a:pathLst>
                <a:path extrusionOk="0" h="482610" w="309835">
                  <a:moveTo>
                    <a:pt x="309391" y="39500"/>
                  </a:moveTo>
                  <a:cubicBezTo>
                    <a:pt x="309391" y="19636"/>
                    <a:pt x="294603" y="2881"/>
                    <a:pt x="274929" y="342"/>
                  </a:cubicBezTo>
                  <a:cubicBezTo>
                    <a:pt x="251193" y="-2767"/>
                    <a:pt x="230187" y="15701"/>
                    <a:pt x="230187" y="39627"/>
                  </a:cubicBezTo>
                  <a:lnTo>
                    <a:pt x="230187" y="116483"/>
                  </a:lnTo>
                  <a:cubicBezTo>
                    <a:pt x="239643" y="120798"/>
                    <a:pt x="248210" y="127589"/>
                    <a:pt x="254938" y="136918"/>
                  </a:cubicBezTo>
                  <a:cubicBezTo>
                    <a:pt x="261221" y="145613"/>
                    <a:pt x="265156" y="155894"/>
                    <a:pt x="266298" y="166557"/>
                  </a:cubicBezTo>
                  <a:cubicBezTo>
                    <a:pt x="268392" y="185913"/>
                    <a:pt x="261792" y="204445"/>
                    <a:pt x="248274" y="217963"/>
                  </a:cubicBezTo>
                  <a:lnTo>
                    <a:pt x="165199" y="301102"/>
                  </a:lnTo>
                  <a:cubicBezTo>
                    <a:pt x="161454" y="304846"/>
                    <a:pt x="156504" y="306750"/>
                    <a:pt x="151554" y="306750"/>
                  </a:cubicBezTo>
                  <a:cubicBezTo>
                    <a:pt x="145842" y="306750"/>
                    <a:pt x="140130" y="304212"/>
                    <a:pt x="136195" y="299134"/>
                  </a:cubicBezTo>
                  <a:cubicBezTo>
                    <a:pt x="130293" y="291392"/>
                    <a:pt x="131372" y="280412"/>
                    <a:pt x="138226" y="273495"/>
                  </a:cubicBezTo>
                  <a:lnTo>
                    <a:pt x="220921" y="190737"/>
                  </a:lnTo>
                  <a:cubicBezTo>
                    <a:pt x="226950" y="184707"/>
                    <a:pt x="229425" y="176076"/>
                    <a:pt x="227267" y="167381"/>
                  </a:cubicBezTo>
                  <a:cubicBezTo>
                    <a:pt x="226759" y="165414"/>
                    <a:pt x="225998" y="163510"/>
                    <a:pt x="225046" y="161797"/>
                  </a:cubicBezTo>
                  <a:cubicBezTo>
                    <a:pt x="216668" y="147263"/>
                    <a:pt x="197693" y="145486"/>
                    <a:pt x="186713" y="156466"/>
                  </a:cubicBezTo>
                  <a:lnTo>
                    <a:pt x="128453" y="214790"/>
                  </a:lnTo>
                  <a:cubicBezTo>
                    <a:pt x="123693" y="219549"/>
                    <a:pt x="117092" y="221263"/>
                    <a:pt x="111000" y="220057"/>
                  </a:cubicBezTo>
                  <a:lnTo>
                    <a:pt x="89168" y="218725"/>
                  </a:lnTo>
                  <a:cubicBezTo>
                    <a:pt x="76094" y="217201"/>
                    <a:pt x="63084" y="221771"/>
                    <a:pt x="53818" y="231037"/>
                  </a:cubicBezTo>
                  <a:lnTo>
                    <a:pt x="22593" y="262325"/>
                  </a:lnTo>
                  <a:cubicBezTo>
                    <a:pt x="8123" y="276795"/>
                    <a:pt x="0" y="296405"/>
                    <a:pt x="0" y="316841"/>
                  </a:cubicBezTo>
                  <a:lnTo>
                    <a:pt x="0" y="469728"/>
                  </a:lnTo>
                  <a:cubicBezTo>
                    <a:pt x="0" y="476836"/>
                    <a:pt x="5775" y="482611"/>
                    <a:pt x="12883" y="482611"/>
                  </a:cubicBezTo>
                  <a:lnTo>
                    <a:pt x="149142" y="482611"/>
                  </a:lnTo>
                  <a:cubicBezTo>
                    <a:pt x="156250" y="482611"/>
                    <a:pt x="162025" y="476836"/>
                    <a:pt x="162025" y="469728"/>
                  </a:cubicBezTo>
                  <a:lnTo>
                    <a:pt x="162025" y="426635"/>
                  </a:lnTo>
                  <a:lnTo>
                    <a:pt x="290922" y="297738"/>
                  </a:lnTo>
                  <a:cubicBezTo>
                    <a:pt x="303107" y="285553"/>
                    <a:pt x="309898" y="269052"/>
                    <a:pt x="309835" y="251853"/>
                  </a:cubicBezTo>
                  <a:lnTo>
                    <a:pt x="309327" y="39500"/>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 name="Google Shape;524;p26"/>
            <p:cNvSpPr/>
            <p:nvPr/>
          </p:nvSpPr>
          <p:spPr>
            <a:xfrm>
              <a:off x="3150786" y="3259343"/>
              <a:ext cx="309073" cy="482410"/>
            </a:xfrm>
            <a:custGeom>
              <a:rect b="b" l="l" r="r" t="t"/>
              <a:pathLst>
                <a:path extrusionOk="0" h="482410" w="309073">
                  <a:moveTo>
                    <a:pt x="255255" y="230773"/>
                  </a:moveTo>
                  <a:cubicBezTo>
                    <a:pt x="245989" y="221444"/>
                    <a:pt x="232916" y="216938"/>
                    <a:pt x="219905" y="218461"/>
                  </a:cubicBezTo>
                  <a:lnTo>
                    <a:pt x="198073" y="219793"/>
                  </a:lnTo>
                  <a:cubicBezTo>
                    <a:pt x="191981" y="220999"/>
                    <a:pt x="185380" y="219286"/>
                    <a:pt x="180621" y="214526"/>
                  </a:cubicBezTo>
                  <a:lnTo>
                    <a:pt x="122360" y="156202"/>
                  </a:lnTo>
                  <a:cubicBezTo>
                    <a:pt x="112904" y="146746"/>
                    <a:pt x="97545" y="146746"/>
                    <a:pt x="88089" y="156202"/>
                  </a:cubicBezTo>
                  <a:cubicBezTo>
                    <a:pt x="83520" y="160771"/>
                    <a:pt x="80981" y="166864"/>
                    <a:pt x="80981" y="173337"/>
                  </a:cubicBezTo>
                  <a:cubicBezTo>
                    <a:pt x="80981" y="179811"/>
                    <a:pt x="83520" y="185903"/>
                    <a:pt x="88089" y="190473"/>
                  </a:cubicBezTo>
                  <a:lnTo>
                    <a:pt x="171164" y="273612"/>
                  </a:lnTo>
                  <a:cubicBezTo>
                    <a:pt x="178717" y="281164"/>
                    <a:pt x="178717" y="293349"/>
                    <a:pt x="171164" y="300901"/>
                  </a:cubicBezTo>
                  <a:cubicBezTo>
                    <a:pt x="167420" y="304646"/>
                    <a:pt x="162470" y="306550"/>
                    <a:pt x="157520" y="306550"/>
                  </a:cubicBezTo>
                  <a:cubicBezTo>
                    <a:pt x="152569" y="306550"/>
                    <a:pt x="147682" y="304646"/>
                    <a:pt x="143874" y="300901"/>
                  </a:cubicBezTo>
                  <a:lnTo>
                    <a:pt x="60799" y="217762"/>
                  </a:lnTo>
                  <a:cubicBezTo>
                    <a:pt x="47345" y="204245"/>
                    <a:pt x="40744" y="185713"/>
                    <a:pt x="42775" y="166420"/>
                  </a:cubicBezTo>
                  <a:cubicBezTo>
                    <a:pt x="43917" y="155758"/>
                    <a:pt x="47852" y="145476"/>
                    <a:pt x="54135" y="136782"/>
                  </a:cubicBezTo>
                  <a:cubicBezTo>
                    <a:pt x="60863" y="127452"/>
                    <a:pt x="69494" y="120662"/>
                    <a:pt x="78950" y="116346"/>
                  </a:cubicBezTo>
                  <a:lnTo>
                    <a:pt x="78950" y="39236"/>
                  </a:lnTo>
                  <a:cubicBezTo>
                    <a:pt x="78950" y="15564"/>
                    <a:pt x="58134" y="-2714"/>
                    <a:pt x="34652" y="332"/>
                  </a:cubicBezTo>
                  <a:cubicBezTo>
                    <a:pt x="15168" y="2871"/>
                    <a:pt x="571" y="19435"/>
                    <a:pt x="508" y="39109"/>
                  </a:cubicBezTo>
                  <a:lnTo>
                    <a:pt x="0" y="251653"/>
                  </a:lnTo>
                  <a:cubicBezTo>
                    <a:pt x="0" y="268852"/>
                    <a:pt x="6727" y="285353"/>
                    <a:pt x="18849" y="297538"/>
                  </a:cubicBezTo>
                  <a:lnTo>
                    <a:pt x="147048" y="426435"/>
                  </a:lnTo>
                  <a:lnTo>
                    <a:pt x="147048" y="469527"/>
                  </a:lnTo>
                  <a:cubicBezTo>
                    <a:pt x="147048" y="476635"/>
                    <a:pt x="152823" y="482411"/>
                    <a:pt x="159931" y="482411"/>
                  </a:cubicBezTo>
                  <a:lnTo>
                    <a:pt x="296190" y="482411"/>
                  </a:lnTo>
                  <a:cubicBezTo>
                    <a:pt x="303298" y="482411"/>
                    <a:pt x="309073" y="476635"/>
                    <a:pt x="309073" y="469527"/>
                  </a:cubicBezTo>
                  <a:lnTo>
                    <a:pt x="309073" y="316641"/>
                  </a:lnTo>
                  <a:cubicBezTo>
                    <a:pt x="309073" y="296205"/>
                    <a:pt x="300950" y="276594"/>
                    <a:pt x="286480" y="262124"/>
                  </a:cubicBezTo>
                  <a:lnTo>
                    <a:pt x="255255" y="230836"/>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525" name="Google Shape;525;p26"/>
          <p:cNvGrpSpPr/>
          <p:nvPr/>
        </p:nvGrpSpPr>
        <p:grpSpPr>
          <a:xfrm>
            <a:off x="3313523" y="1687390"/>
            <a:ext cx="277822" cy="277730"/>
            <a:chOff x="1930961" y="3083498"/>
            <a:chExt cx="658346" cy="658128"/>
          </a:xfrm>
        </p:grpSpPr>
        <p:sp>
          <p:nvSpPr>
            <p:cNvPr id="526" name="Google Shape;526;p26"/>
            <p:cNvSpPr/>
            <p:nvPr/>
          </p:nvSpPr>
          <p:spPr>
            <a:xfrm>
              <a:off x="2066936" y="3362488"/>
              <a:ext cx="77109" cy="97862"/>
            </a:xfrm>
            <a:custGeom>
              <a:rect b="b" l="l" r="r" t="t"/>
              <a:pathLst>
                <a:path extrusionOk="0" h="97862" w="77109">
                  <a:moveTo>
                    <a:pt x="77046" y="42395"/>
                  </a:moveTo>
                  <a:lnTo>
                    <a:pt x="77046" y="12820"/>
                  </a:lnTo>
                  <a:cubicBezTo>
                    <a:pt x="77046" y="5712"/>
                    <a:pt x="71271" y="0"/>
                    <a:pt x="64226" y="0"/>
                  </a:cubicBezTo>
                  <a:lnTo>
                    <a:pt x="12820" y="0"/>
                  </a:lnTo>
                  <a:cubicBezTo>
                    <a:pt x="5712" y="0"/>
                    <a:pt x="0" y="5775"/>
                    <a:pt x="0" y="12820"/>
                  </a:cubicBezTo>
                  <a:lnTo>
                    <a:pt x="0" y="97863"/>
                  </a:lnTo>
                  <a:lnTo>
                    <a:pt x="41633" y="62513"/>
                  </a:lnTo>
                  <a:cubicBezTo>
                    <a:pt x="52168" y="53564"/>
                    <a:pt x="64226" y="46837"/>
                    <a:pt x="77110" y="42395"/>
                  </a:cubicBezTo>
                  <a:lnTo>
                    <a:pt x="77110" y="42395"/>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 name="Google Shape;527;p26"/>
            <p:cNvSpPr/>
            <p:nvPr/>
          </p:nvSpPr>
          <p:spPr>
            <a:xfrm>
              <a:off x="2221155" y="3312351"/>
              <a:ext cx="77109" cy="112776"/>
            </a:xfrm>
            <a:custGeom>
              <a:rect b="b" l="l" r="r" t="t"/>
              <a:pathLst>
                <a:path extrusionOk="0" h="112776" w="77109">
                  <a:moveTo>
                    <a:pt x="77046" y="112777"/>
                  </a:moveTo>
                  <a:lnTo>
                    <a:pt x="77046" y="12820"/>
                  </a:lnTo>
                  <a:cubicBezTo>
                    <a:pt x="77046" y="5712"/>
                    <a:pt x="71271" y="0"/>
                    <a:pt x="64226" y="0"/>
                  </a:cubicBezTo>
                  <a:lnTo>
                    <a:pt x="12820" y="0"/>
                  </a:lnTo>
                  <a:cubicBezTo>
                    <a:pt x="5712" y="0"/>
                    <a:pt x="0" y="5775"/>
                    <a:pt x="0" y="12820"/>
                  </a:cubicBezTo>
                  <a:lnTo>
                    <a:pt x="0" y="87391"/>
                  </a:lnTo>
                  <a:lnTo>
                    <a:pt x="15993" y="87391"/>
                  </a:lnTo>
                  <a:cubicBezTo>
                    <a:pt x="39221" y="87391"/>
                    <a:pt x="61053" y="96530"/>
                    <a:pt x="77110" y="112777"/>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 name="Google Shape;528;p26"/>
            <p:cNvSpPr/>
            <p:nvPr/>
          </p:nvSpPr>
          <p:spPr>
            <a:xfrm>
              <a:off x="2375374" y="3260945"/>
              <a:ext cx="77046" cy="188744"/>
            </a:xfrm>
            <a:custGeom>
              <a:rect b="b" l="l" r="r" t="t"/>
              <a:pathLst>
                <a:path extrusionOk="0" h="188744" w="77046">
                  <a:moveTo>
                    <a:pt x="52676" y="188744"/>
                  </a:moveTo>
                  <a:lnTo>
                    <a:pt x="77046" y="164437"/>
                  </a:lnTo>
                  <a:lnTo>
                    <a:pt x="77046" y="12820"/>
                  </a:lnTo>
                  <a:cubicBezTo>
                    <a:pt x="77046" y="5712"/>
                    <a:pt x="71271" y="0"/>
                    <a:pt x="64226" y="0"/>
                  </a:cubicBezTo>
                  <a:lnTo>
                    <a:pt x="12820" y="0"/>
                  </a:lnTo>
                  <a:cubicBezTo>
                    <a:pt x="5712" y="0"/>
                    <a:pt x="0" y="5775"/>
                    <a:pt x="0" y="12820"/>
                  </a:cubicBezTo>
                  <a:lnTo>
                    <a:pt x="0" y="179923"/>
                  </a:lnTo>
                  <a:lnTo>
                    <a:pt x="19166" y="179923"/>
                  </a:lnTo>
                  <a:cubicBezTo>
                    <a:pt x="31352" y="179923"/>
                    <a:pt x="42839" y="183159"/>
                    <a:pt x="52739" y="188744"/>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 name="Google Shape;529;p26"/>
            <p:cNvSpPr/>
            <p:nvPr/>
          </p:nvSpPr>
          <p:spPr>
            <a:xfrm>
              <a:off x="2067281" y="3083498"/>
              <a:ext cx="385502" cy="221174"/>
            </a:xfrm>
            <a:custGeom>
              <a:rect b="b" l="l" r="r" t="t"/>
              <a:pathLst>
                <a:path extrusionOk="0" h="221174" w="385502">
                  <a:moveTo>
                    <a:pt x="19202" y="221174"/>
                  </a:moveTo>
                  <a:cubicBezTo>
                    <a:pt x="21931" y="221174"/>
                    <a:pt x="24723" y="220603"/>
                    <a:pt x="27325" y="219334"/>
                  </a:cubicBezTo>
                  <a:lnTo>
                    <a:pt x="332464" y="76729"/>
                  </a:lnTo>
                  <a:lnTo>
                    <a:pt x="327640" y="90183"/>
                  </a:lnTo>
                  <a:cubicBezTo>
                    <a:pt x="324023" y="100211"/>
                    <a:pt x="329290" y="111253"/>
                    <a:pt x="339318" y="114807"/>
                  </a:cubicBezTo>
                  <a:cubicBezTo>
                    <a:pt x="341475" y="115569"/>
                    <a:pt x="343633" y="115950"/>
                    <a:pt x="345791" y="115950"/>
                  </a:cubicBezTo>
                  <a:cubicBezTo>
                    <a:pt x="353724" y="115950"/>
                    <a:pt x="361150" y="111063"/>
                    <a:pt x="363942" y="103193"/>
                  </a:cubicBezTo>
                  <a:lnTo>
                    <a:pt x="384378" y="46202"/>
                  </a:lnTo>
                  <a:cubicBezTo>
                    <a:pt x="386091" y="41379"/>
                    <a:pt x="385837" y="36111"/>
                    <a:pt x="383680" y="31478"/>
                  </a:cubicBezTo>
                  <a:cubicBezTo>
                    <a:pt x="381522" y="26845"/>
                    <a:pt x="377587" y="23291"/>
                    <a:pt x="372764" y="21578"/>
                  </a:cubicBezTo>
                  <a:lnTo>
                    <a:pt x="315772" y="1142"/>
                  </a:lnTo>
                  <a:cubicBezTo>
                    <a:pt x="305745" y="-2475"/>
                    <a:pt x="294702" y="2792"/>
                    <a:pt x="291148" y="12820"/>
                  </a:cubicBezTo>
                  <a:cubicBezTo>
                    <a:pt x="287530" y="22847"/>
                    <a:pt x="292798" y="33890"/>
                    <a:pt x="302825" y="37444"/>
                  </a:cubicBezTo>
                  <a:lnTo>
                    <a:pt x="315709" y="42077"/>
                  </a:lnTo>
                  <a:lnTo>
                    <a:pt x="11142" y="184365"/>
                  </a:lnTo>
                  <a:cubicBezTo>
                    <a:pt x="1495" y="188871"/>
                    <a:pt x="-2694" y="200358"/>
                    <a:pt x="1812" y="210005"/>
                  </a:cubicBezTo>
                  <a:cubicBezTo>
                    <a:pt x="5112" y="216986"/>
                    <a:pt x="12030" y="221111"/>
                    <a:pt x="19265" y="221111"/>
                  </a:cubicBezTo>
                  <a:lnTo>
                    <a:pt x="19265" y="221111"/>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 name="Google Shape;530;p26"/>
            <p:cNvSpPr/>
            <p:nvPr/>
          </p:nvSpPr>
          <p:spPr>
            <a:xfrm>
              <a:off x="2055766" y="3404566"/>
              <a:ext cx="533541" cy="261347"/>
            </a:xfrm>
            <a:custGeom>
              <a:rect b="b" l="l" r="r" t="t"/>
              <a:pathLst>
                <a:path extrusionOk="0" h="261347" w="533541">
                  <a:moveTo>
                    <a:pt x="489948" y="0"/>
                  </a:moveTo>
                  <a:cubicBezTo>
                    <a:pt x="478841" y="0"/>
                    <a:pt x="467735" y="4189"/>
                    <a:pt x="459167" y="12756"/>
                  </a:cubicBezTo>
                  <a:lnTo>
                    <a:pt x="399320" y="72604"/>
                  </a:lnTo>
                  <a:cubicBezTo>
                    <a:pt x="405857" y="85043"/>
                    <a:pt x="408713" y="99703"/>
                    <a:pt x="406301" y="115188"/>
                  </a:cubicBezTo>
                  <a:cubicBezTo>
                    <a:pt x="401097" y="148507"/>
                    <a:pt x="371713" y="172624"/>
                    <a:pt x="338013" y="172624"/>
                  </a:cubicBezTo>
                  <a:lnTo>
                    <a:pt x="176432" y="172624"/>
                  </a:lnTo>
                  <a:cubicBezTo>
                    <a:pt x="166531" y="172624"/>
                    <a:pt x="157837" y="165389"/>
                    <a:pt x="156758" y="155552"/>
                  </a:cubicBezTo>
                  <a:cubicBezTo>
                    <a:pt x="155489" y="143938"/>
                    <a:pt x="164564" y="134101"/>
                    <a:pt x="175924" y="134101"/>
                  </a:cubicBezTo>
                  <a:lnTo>
                    <a:pt x="338330" y="134101"/>
                  </a:lnTo>
                  <a:cubicBezTo>
                    <a:pt x="353753" y="134101"/>
                    <a:pt x="367144" y="122614"/>
                    <a:pt x="368476" y="107255"/>
                  </a:cubicBezTo>
                  <a:cubicBezTo>
                    <a:pt x="370063" y="89739"/>
                    <a:pt x="356228" y="74952"/>
                    <a:pt x="339029" y="74952"/>
                  </a:cubicBezTo>
                  <a:lnTo>
                    <a:pt x="259190" y="74952"/>
                  </a:lnTo>
                  <a:cubicBezTo>
                    <a:pt x="244784" y="74952"/>
                    <a:pt x="231139" y="68352"/>
                    <a:pt x="222190" y="57118"/>
                  </a:cubicBezTo>
                  <a:lnTo>
                    <a:pt x="213432" y="46075"/>
                  </a:lnTo>
                  <a:cubicBezTo>
                    <a:pt x="204801" y="38269"/>
                    <a:pt x="193504" y="33827"/>
                    <a:pt x="181700" y="33827"/>
                  </a:cubicBezTo>
                  <a:lnTo>
                    <a:pt x="124010" y="33827"/>
                  </a:lnTo>
                  <a:cubicBezTo>
                    <a:pt x="107192" y="33827"/>
                    <a:pt x="90882" y="39793"/>
                    <a:pt x="77998" y="50708"/>
                  </a:cubicBezTo>
                  <a:lnTo>
                    <a:pt x="0" y="116902"/>
                  </a:lnTo>
                  <a:lnTo>
                    <a:pt x="82123" y="259127"/>
                  </a:lnTo>
                  <a:cubicBezTo>
                    <a:pt x="82568" y="259825"/>
                    <a:pt x="82948" y="260586"/>
                    <a:pt x="83329" y="261348"/>
                  </a:cubicBezTo>
                  <a:lnTo>
                    <a:pt x="305075" y="261348"/>
                  </a:lnTo>
                  <a:cubicBezTo>
                    <a:pt x="324051" y="261348"/>
                    <a:pt x="342202" y="253796"/>
                    <a:pt x="355593" y="240341"/>
                  </a:cubicBezTo>
                  <a:lnTo>
                    <a:pt x="520855" y="74381"/>
                  </a:lnTo>
                  <a:cubicBezTo>
                    <a:pt x="536277" y="58895"/>
                    <a:pt x="537800" y="34398"/>
                    <a:pt x="524536" y="17072"/>
                  </a:cubicBezTo>
                  <a:cubicBezTo>
                    <a:pt x="515905" y="5839"/>
                    <a:pt x="502958" y="64"/>
                    <a:pt x="490011" y="64"/>
                  </a:cubicBezTo>
                  <a:lnTo>
                    <a:pt x="490011" y="64"/>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 name="Google Shape;531;p26"/>
            <p:cNvSpPr/>
            <p:nvPr/>
          </p:nvSpPr>
          <p:spPr>
            <a:xfrm>
              <a:off x="1930961" y="3513788"/>
              <a:ext cx="177006" cy="227838"/>
            </a:xfrm>
            <a:custGeom>
              <a:rect b="b" l="l" r="r" t="t"/>
              <a:pathLst>
                <a:path extrusionOk="0" h="227838" w="177006">
                  <a:moveTo>
                    <a:pt x="173546" y="168753"/>
                  </a:moveTo>
                  <a:lnTo>
                    <a:pt x="83553" y="12884"/>
                  </a:lnTo>
                  <a:cubicBezTo>
                    <a:pt x="78793" y="4633"/>
                    <a:pt x="70162" y="0"/>
                    <a:pt x="61277" y="0"/>
                  </a:cubicBezTo>
                  <a:cubicBezTo>
                    <a:pt x="56898" y="0"/>
                    <a:pt x="52519" y="1079"/>
                    <a:pt x="48457" y="3427"/>
                  </a:cubicBezTo>
                  <a:lnTo>
                    <a:pt x="12853" y="23990"/>
                  </a:lnTo>
                  <a:cubicBezTo>
                    <a:pt x="541" y="31098"/>
                    <a:pt x="-3648" y="46837"/>
                    <a:pt x="3460" y="59086"/>
                  </a:cubicBezTo>
                  <a:lnTo>
                    <a:pt x="93453" y="214955"/>
                  </a:lnTo>
                  <a:cubicBezTo>
                    <a:pt x="98213" y="223206"/>
                    <a:pt x="106844" y="227839"/>
                    <a:pt x="115729" y="227839"/>
                  </a:cubicBezTo>
                  <a:cubicBezTo>
                    <a:pt x="120109" y="227839"/>
                    <a:pt x="124488" y="226760"/>
                    <a:pt x="128549" y="224411"/>
                  </a:cubicBezTo>
                  <a:lnTo>
                    <a:pt x="164153" y="203849"/>
                  </a:lnTo>
                  <a:cubicBezTo>
                    <a:pt x="176465" y="196741"/>
                    <a:pt x="180654" y="181002"/>
                    <a:pt x="173546" y="168753"/>
                  </a:cubicBezTo>
                  <a:lnTo>
                    <a:pt x="173546" y="168753"/>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 name="Shape 535"/>
        <p:cNvGrpSpPr/>
        <p:nvPr/>
      </p:nvGrpSpPr>
      <p:grpSpPr>
        <a:xfrm>
          <a:off x="0" y="0"/>
          <a:ext cx="0" cy="0"/>
          <a:chOff x="0" y="0"/>
          <a:chExt cx="0" cy="0"/>
        </a:xfrm>
      </p:grpSpPr>
      <p:sp>
        <p:nvSpPr>
          <p:cNvPr id="536" name="Google Shape;536;p27"/>
          <p:cNvSpPr txBox="1"/>
          <p:nvPr>
            <p:ph type="title"/>
          </p:nvPr>
        </p:nvSpPr>
        <p:spPr>
          <a:xfrm>
            <a:off x="720000" y="5797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2820"/>
              <a:t>This is a diagram</a:t>
            </a:r>
            <a:endParaRPr sz="2820"/>
          </a:p>
        </p:txBody>
      </p:sp>
      <p:grpSp>
        <p:nvGrpSpPr>
          <p:cNvPr id="537" name="Google Shape;537;p27"/>
          <p:cNvGrpSpPr/>
          <p:nvPr/>
        </p:nvGrpSpPr>
        <p:grpSpPr>
          <a:xfrm>
            <a:off x="3108085" y="1354710"/>
            <a:ext cx="2927849" cy="2927849"/>
            <a:chOff x="5897281" y="693066"/>
            <a:chExt cx="2181218" cy="2181218"/>
          </a:xfrm>
        </p:grpSpPr>
        <p:sp>
          <p:nvSpPr>
            <p:cNvPr id="538" name="Google Shape;538;p27"/>
            <p:cNvSpPr/>
            <p:nvPr/>
          </p:nvSpPr>
          <p:spPr>
            <a:xfrm>
              <a:off x="6186790" y="693782"/>
              <a:ext cx="854895" cy="712753"/>
            </a:xfrm>
            <a:custGeom>
              <a:rect b="b" l="l" r="r" t="t"/>
              <a:pathLst>
                <a:path extrusionOk="0" h="712753" w="854895">
                  <a:moveTo>
                    <a:pt x="758081" y="0"/>
                  </a:moveTo>
                  <a:cubicBezTo>
                    <a:pt x="457074" y="11807"/>
                    <a:pt x="189452" y="144532"/>
                    <a:pt x="0" y="349591"/>
                  </a:cubicBezTo>
                  <a:lnTo>
                    <a:pt x="0" y="349591"/>
                  </a:lnTo>
                  <a:cubicBezTo>
                    <a:pt x="195152" y="374019"/>
                    <a:pt x="353255" y="520044"/>
                    <a:pt x="393019" y="712753"/>
                  </a:cubicBezTo>
                  <a:lnTo>
                    <a:pt x="393019" y="712753"/>
                  </a:lnTo>
                  <a:cubicBezTo>
                    <a:pt x="393019" y="712753"/>
                    <a:pt x="393019" y="712753"/>
                    <a:pt x="393019" y="712753"/>
                  </a:cubicBezTo>
                  <a:lnTo>
                    <a:pt x="393019" y="712753"/>
                  </a:lnTo>
                  <a:cubicBezTo>
                    <a:pt x="489509" y="608392"/>
                    <a:pt x="625898" y="540672"/>
                    <a:pt x="779252" y="534701"/>
                  </a:cubicBezTo>
                  <a:lnTo>
                    <a:pt x="779252" y="534701"/>
                  </a:lnTo>
                  <a:cubicBezTo>
                    <a:pt x="887413" y="370355"/>
                    <a:pt x="878863" y="155389"/>
                    <a:pt x="758216" y="0"/>
                  </a:cubicBezTo>
                  <a:lnTo>
                    <a:pt x="758216" y="0"/>
                  </a:lnTo>
                  <a:close/>
                </a:path>
              </a:pathLst>
            </a:custGeom>
            <a:solidFill>
              <a:schemeClr val="accent1"/>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9" name="Google Shape;539;p27"/>
            <p:cNvSpPr/>
            <p:nvPr/>
          </p:nvSpPr>
          <p:spPr>
            <a:xfrm>
              <a:off x="5897281" y="1043373"/>
              <a:ext cx="682662" cy="783187"/>
            </a:xfrm>
            <a:custGeom>
              <a:rect b="b" l="l" r="r" t="t"/>
              <a:pathLst>
                <a:path extrusionOk="0" h="783187" w="682662">
                  <a:moveTo>
                    <a:pt x="289644" y="0"/>
                  </a:moveTo>
                  <a:cubicBezTo>
                    <a:pt x="85264" y="221209"/>
                    <a:pt x="-10141" y="504302"/>
                    <a:pt x="851" y="783187"/>
                  </a:cubicBezTo>
                  <a:lnTo>
                    <a:pt x="851" y="783187"/>
                  </a:lnTo>
                  <a:cubicBezTo>
                    <a:pt x="156240" y="662405"/>
                    <a:pt x="371206" y="653991"/>
                    <a:pt x="535552" y="762152"/>
                  </a:cubicBezTo>
                  <a:lnTo>
                    <a:pt x="535552" y="762152"/>
                  </a:lnTo>
                  <a:cubicBezTo>
                    <a:pt x="535552" y="762152"/>
                    <a:pt x="535552" y="762152"/>
                    <a:pt x="535552" y="762152"/>
                  </a:cubicBezTo>
                  <a:lnTo>
                    <a:pt x="535552" y="762152"/>
                  </a:lnTo>
                  <a:cubicBezTo>
                    <a:pt x="529988" y="620063"/>
                    <a:pt x="578573" y="475802"/>
                    <a:pt x="682663" y="363162"/>
                  </a:cubicBezTo>
                  <a:lnTo>
                    <a:pt x="682663" y="363162"/>
                  </a:lnTo>
                  <a:cubicBezTo>
                    <a:pt x="642899" y="170453"/>
                    <a:pt x="484932" y="24428"/>
                    <a:pt x="289644" y="0"/>
                  </a:cubicBezTo>
                  <a:lnTo>
                    <a:pt x="289644" y="0"/>
                  </a:lnTo>
                  <a:close/>
                </a:path>
              </a:pathLst>
            </a:custGeom>
            <a:solidFill>
              <a:schemeClr val="dk2"/>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0" name="Google Shape;540;p27"/>
            <p:cNvSpPr/>
            <p:nvPr/>
          </p:nvSpPr>
          <p:spPr>
            <a:xfrm>
              <a:off x="5897997" y="1729745"/>
              <a:ext cx="712753" cy="854895"/>
            </a:xfrm>
            <a:custGeom>
              <a:rect b="b" l="l" r="r" t="t"/>
              <a:pathLst>
                <a:path extrusionOk="0" h="854895" w="712753">
                  <a:moveTo>
                    <a:pt x="0" y="96815"/>
                  </a:moveTo>
                  <a:cubicBezTo>
                    <a:pt x="11807" y="397822"/>
                    <a:pt x="144532" y="665444"/>
                    <a:pt x="349591" y="854896"/>
                  </a:cubicBezTo>
                  <a:lnTo>
                    <a:pt x="349591" y="854896"/>
                  </a:lnTo>
                  <a:cubicBezTo>
                    <a:pt x="374019" y="659744"/>
                    <a:pt x="520044" y="501640"/>
                    <a:pt x="712753" y="461877"/>
                  </a:cubicBezTo>
                  <a:lnTo>
                    <a:pt x="712753" y="461877"/>
                  </a:lnTo>
                  <a:cubicBezTo>
                    <a:pt x="712753" y="461877"/>
                    <a:pt x="712753" y="461877"/>
                    <a:pt x="712753" y="461877"/>
                  </a:cubicBezTo>
                  <a:lnTo>
                    <a:pt x="712753" y="461877"/>
                  </a:lnTo>
                  <a:cubicBezTo>
                    <a:pt x="608392" y="365387"/>
                    <a:pt x="540672" y="228997"/>
                    <a:pt x="534701" y="75644"/>
                  </a:cubicBezTo>
                  <a:lnTo>
                    <a:pt x="534701" y="75644"/>
                  </a:lnTo>
                  <a:cubicBezTo>
                    <a:pt x="370355" y="-32517"/>
                    <a:pt x="155389" y="-23968"/>
                    <a:pt x="0" y="96679"/>
                  </a:cubicBezTo>
                  <a:lnTo>
                    <a:pt x="0" y="96679"/>
                  </a:lnTo>
                  <a:close/>
                </a:path>
              </a:pathLst>
            </a:custGeom>
            <a:solidFill>
              <a:schemeClr val="accent2"/>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1" name="Google Shape;541;p27"/>
            <p:cNvSpPr/>
            <p:nvPr/>
          </p:nvSpPr>
          <p:spPr>
            <a:xfrm>
              <a:off x="6247588" y="2191622"/>
              <a:ext cx="783187" cy="682662"/>
            </a:xfrm>
            <a:custGeom>
              <a:rect b="b" l="l" r="r" t="t"/>
              <a:pathLst>
                <a:path extrusionOk="0" h="682662" w="783187">
                  <a:moveTo>
                    <a:pt x="0" y="393019"/>
                  </a:moveTo>
                  <a:cubicBezTo>
                    <a:pt x="221209" y="597399"/>
                    <a:pt x="504301" y="692804"/>
                    <a:pt x="783187" y="681811"/>
                  </a:cubicBezTo>
                  <a:lnTo>
                    <a:pt x="783187" y="681811"/>
                  </a:lnTo>
                  <a:cubicBezTo>
                    <a:pt x="662405" y="526422"/>
                    <a:pt x="653990" y="311456"/>
                    <a:pt x="762152" y="147111"/>
                  </a:cubicBezTo>
                  <a:lnTo>
                    <a:pt x="762152" y="147111"/>
                  </a:lnTo>
                  <a:cubicBezTo>
                    <a:pt x="762152" y="147111"/>
                    <a:pt x="762152" y="147111"/>
                    <a:pt x="762152" y="147111"/>
                  </a:cubicBezTo>
                  <a:lnTo>
                    <a:pt x="762152" y="147111"/>
                  </a:lnTo>
                  <a:cubicBezTo>
                    <a:pt x="620063" y="152675"/>
                    <a:pt x="475802" y="104090"/>
                    <a:pt x="363162" y="0"/>
                  </a:cubicBezTo>
                  <a:lnTo>
                    <a:pt x="363162" y="0"/>
                  </a:lnTo>
                  <a:cubicBezTo>
                    <a:pt x="170453" y="39763"/>
                    <a:pt x="24428" y="197731"/>
                    <a:pt x="0" y="393019"/>
                  </a:cubicBezTo>
                  <a:lnTo>
                    <a:pt x="0" y="393019"/>
                  </a:lnTo>
                  <a:close/>
                </a:path>
              </a:pathLst>
            </a:custGeom>
            <a:solidFill>
              <a:schemeClr val="lt2"/>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2" name="Google Shape;542;p27"/>
            <p:cNvSpPr/>
            <p:nvPr/>
          </p:nvSpPr>
          <p:spPr>
            <a:xfrm>
              <a:off x="6933960" y="2160816"/>
              <a:ext cx="854895" cy="712753"/>
            </a:xfrm>
            <a:custGeom>
              <a:rect b="b" l="l" r="r" t="t"/>
              <a:pathLst>
                <a:path extrusionOk="0" h="712753" w="854895">
                  <a:moveTo>
                    <a:pt x="96815" y="712754"/>
                  </a:moveTo>
                  <a:cubicBezTo>
                    <a:pt x="397821" y="700947"/>
                    <a:pt x="665443" y="568222"/>
                    <a:pt x="854896" y="363162"/>
                  </a:cubicBezTo>
                  <a:lnTo>
                    <a:pt x="854896" y="363162"/>
                  </a:lnTo>
                  <a:cubicBezTo>
                    <a:pt x="659743" y="338734"/>
                    <a:pt x="501640" y="192709"/>
                    <a:pt x="461877" y="0"/>
                  </a:cubicBezTo>
                  <a:lnTo>
                    <a:pt x="461877" y="0"/>
                  </a:lnTo>
                  <a:cubicBezTo>
                    <a:pt x="461877" y="0"/>
                    <a:pt x="461877" y="0"/>
                    <a:pt x="461877" y="0"/>
                  </a:cubicBezTo>
                  <a:lnTo>
                    <a:pt x="461877" y="0"/>
                  </a:lnTo>
                  <a:cubicBezTo>
                    <a:pt x="365387" y="104362"/>
                    <a:pt x="228997" y="172081"/>
                    <a:pt x="75644" y="178053"/>
                  </a:cubicBezTo>
                  <a:lnTo>
                    <a:pt x="75644" y="178053"/>
                  </a:lnTo>
                  <a:cubicBezTo>
                    <a:pt x="-32517" y="342398"/>
                    <a:pt x="-23968" y="557365"/>
                    <a:pt x="96679" y="712754"/>
                  </a:cubicBezTo>
                  <a:lnTo>
                    <a:pt x="96679" y="712754"/>
                  </a:lnTo>
                  <a:close/>
                </a:path>
              </a:pathLst>
            </a:custGeom>
            <a:solidFill>
              <a:schemeClr val="accent4"/>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3" name="Google Shape;543;p27"/>
            <p:cNvSpPr/>
            <p:nvPr/>
          </p:nvSpPr>
          <p:spPr>
            <a:xfrm>
              <a:off x="7395837" y="1740791"/>
              <a:ext cx="682662" cy="783187"/>
            </a:xfrm>
            <a:custGeom>
              <a:rect b="b" l="l" r="r" t="t"/>
              <a:pathLst>
                <a:path extrusionOk="0" h="783187" w="682662">
                  <a:moveTo>
                    <a:pt x="393019" y="783187"/>
                  </a:moveTo>
                  <a:cubicBezTo>
                    <a:pt x="597399" y="561979"/>
                    <a:pt x="692804" y="278886"/>
                    <a:pt x="681811" y="0"/>
                  </a:cubicBezTo>
                  <a:lnTo>
                    <a:pt x="681811" y="0"/>
                  </a:lnTo>
                  <a:cubicBezTo>
                    <a:pt x="526422" y="120783"/>
                    <a:pt x="311457" y="129197"/>
                    <a:pt x="147111" y="21035"/>
                  </a:cubicBezTo>
                  <a:lnTo>
                    <a:pt x="147111" y="21035"/>
                  </a:lnTo>
                  <a:cubicBezTo>
                    <a:pt x="147111" y="21035"/>
                    <a:pt x="147111" y="21035"/>
                    <a:pt x="147111" y="21035"/>
                  </a:cubicBezTo>
                  <a:lnTo>
                    <a:pt x="147111" y="21035"/>
                  </a:lnTo>
                  <a:cubicBezTo>
                    <a:pt x="152675" y="163124"/>
                    <a:pt x="104090" y="307385"/>
                    <a:pt x="0" y="420025"/>
                  </a:cubicBezTo>
                  <a:lnTo>
                    <a:pt x="0" y="420025"/>
                  </a:lnTo>
                  <a:cubicBezTo>
                    <a:pt x="39763" y="612734"/>
                    <a:pt x="197731" y="758759"/>
                    <a:pt x="393019" y="783187"/>
                  </a:cubicBezTo>
                  <a:lnTo>
                    <a:pt x="393019" y="783187"/>
                  </a:lnTo>
                  <a:close/>
                </a:path>
              </a:pathLst>
            </a:custGeom>
            <a:solidFill>
              <a:schemeClr val="accent6"/>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4" name="Google Shape;544;p27"/>
            <p:cNvSpPr/>
            <p:nvPr/>
          </p:nvSpPr>
          <p:spPr>
            <a:xfrm>
              <a:off x="7364895" y="982710"/>
              <a:ext cx="712753" cy="854895"/>
            </a:xfrm>
            <a:custGeom>
              <a:rect b="b" l="l" r="r" t="t"/>
              <a:pathLst>
                <a:path extrusionOk="0" h="854895" w="712753">
                  <a:moveTo>
                    <a:pt x="712753" y="758081"/>
                  </a:moveTo>
                  <a:cubicBezTo>
                    <a:pt x="700947" y="457074"/>
                    <a:pt x="568221" y="189452"/>
                    <a:pt x="363162" y="0"/>
                  </a:cubicBezTo>
                  <a:lnTo>
                    <a:pt x="363162" y="0"/>
                  </a:lnTo>
                  <a:cubicBezTo>
                    <a:pt x="338734" y="195152"/>
                    <a:pt x="192709" y="353255"/>
                    <a:pt x="0" y="393019"/>
                  </a:cubicBezTo>
                  <a:lnTo>
                    <a:pt x="0" y="393019"/>
                  </a:lnTo>
                  <a:cubicBezTo>
                    <a:pt x="0" y="393019"/>
                    <a:pt x="0" y="393019"/>
                    <a:pt x="0" y="393019"/>
                  </a:cubicBezTo>
                  <a:lnTo>
                    <a:pt x="0" y="393019"/>
                  </a:lnTo>
                  <a:cubicBezTo>
                    <a:pt x="104362" y="489509"/>
                    <a:pt x="172081" y="625899"/>
                    <a:pt x="178053" y="779252"/>
                  </a:cubicBezTo>
                  <a:lnTo>
                    <a:pt x="178053" y="779252"/>
                  </a:lnTo>
                  <a:cubicBezTo>
                    <a:pt x="342399" y="887413"/>
                    <a:pt x="557365" y="878864"/>
                    <a:pt x="712753" y="758217"/>
                  </a:cubicBezTo>
                  <a:lnTo>
                    <a:pt x="712753" y="758217"/>
                  </a:lnTo>
                  <a:close/>
                </a:path>
              </a:pathLst>
            </a:custGeom>
            <a:solidFill>
              <a:schemeClr val="accent5"/>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5" name="Google Shape;545;p27"/>
            <p:cNvSpPr/>
            <p:nvPr/>
          </p:nvSpPr>
          <p:spPr>
            <a:xfrm>
              <a:off x="6945006" y="693066"/>
              <a:ext cx="783187" cy="682662"/>
            </a:xfrm>
            <a:custGeom>
              <a:rect b="b" l="l" r="r" t="t"/>
              <a:pathLst>
                <a:path extrusionOk="0" h="682662" w="783187">
                  <a:moveTo>
                    <a:pt x="783187" y="289644"/>
                  </a:moveTo>
                  <a:cubicBezTo>
                    <a:pt x="561979" y="85264"/>
                    <a:pt x="278886" y="-10141"/>
                    <a:pt x="0" y="851"/>
                  </a:cubicBezTo>
                  <a:lnTo>
                    <a:pt x="0" y="851"/>
                  </a:lnTo>
                  <a:cubicBezTo>
                    <a:pt x="120783" y="156240"/>
                    <a:pt x="129197" y="371206"/>
                    <a:pt x="21035" y="535552"/>
                  </a:cubicBezTo>
                  <a:lnTo>
                    <a:pt x="21035" y="535552"/>
                  </a:lnTo>
                  <a:cubicBezTo>
                    <a:pt x="21035" y="535552"/>
                    <a:pt x="21035" y="535552"/>
                    <a:pt x="21035" y="535552"/>
                  </a:cubicBezTo>
                  <a:lnTo>
                    <a:pt x="21035" y="535552"/>
                  </a:lnTo>
                  <a:cubicBezTo>
                    <a:pt x="163124" y="529988"/>
                    <a:pt x="307385" y="578573"/>
                    <a:pt x="420025" y="682663"/>
                  </a:cubicBezTo>
                  <a:lnTo>
                    <a:pt x="420025" y="682663"/>
                  </a:lnTo>
                  <a:cubicBezTo>
                    <a:pt x="612735" y="642900"/>
                    <a:pt x="758759" y="484932"/>
                    <a:pt x="783187" y="289644"/>
                  </a:cubicBezTo>
                  <a:lnTo>
                    <a:pt x="783187" y="289644"/>
                  </a:lnTo>
                  <a:close/>
                </a:path>
              </a:pathLst>
            </a:custGeom>
            <a:solidFill>
              <a:schemeClr val="accent3"/>
            </a:solidFill>
            <a:ln cap="flat" cmpd="sng" w="762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546" name="Google Shape;546;p27"/>
          <p:cNvSpPr txBox="1"/>
          <p:nvPr/>
        </p:nvSpPr>
        <p:spPr>
          <a:xfrm>
            <a:off x="5299678" y="2233298"/>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02</a:t>
            </a:r>
            <a:endParaRPr sz="2400">
              <a:latin typeface="Figtree ExtraBold"/>
              <a:ea typeface="Figtree ExtraBold"/>
              <a:cs typeface="Figtree ExtraBold"/>
              <a:sym typeface="Figtree ExtraBold"/>
            </a:endParaRPr>
          </a:p>
        </p:txBody>
      </p:sp>
      <p:sp>
        <p:nvSpPr>
          <p:cNvPr id="547" name="Google Shape;547;p27"/>
          <p:cNvSpPr txBox="1"/>
          <p:nvPr/>
        </p:nvSpPr>
        <p:spPr>
          <a:xfrm>
            <a:off x="4727469" y="1586636"/>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1</a:t>
            </a:r>
            <a:endParaRPr sz="2400">
              <a:latin typeface="Figtree ExtraBold"/>
              <a:ea typeface="Figtree ExtraBold"/>
              <a:cs typeface="Figtree ExtraBold"/>
              <a:sym typeface="Figtree ExtraBold"/>
            </a:endParaRPr>
          </a:p>
        </p:txBody>
      </p:sp>
      <p:sp>
        <p:nvSpPr>
          <p:cNvPr id="548" name="Google Shape;548;p27"/>
          <p:cNvSpPr txBox="1"/>
          <p:nvPr/>
        </p:nvSpPr>
        <p:spPr>
          <a:xfrm>
            <a:off x="5278345" y="3059210"/>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3</a:t>
            </a:r>
            <a:endParaRPr sz="2400">
              <a:latin typeface="Figtree ExtraBold"/>
              <a:ea typeface="Figtree ExtraBold"/>
              <a:cs typeface="Figtree ExtraBold"/>
              <a:sym typeface="Figtree ExtraBold"/>
            </a:endParaRPr>
          </a:p>
        </p:txBody>
      </p:sp>
      <p:sp>
        <p:nvSpPr>
          <p:cNvPr id="549" name="Google Shape;549;p27"/>
          <p:cNvSpPr txBox="1"/>
          <p:nvPr/>
        </p:nvSpPr>
        <p:spPr>
          <a:xfrm>
            <a:off x="4663338" y="3604550"/>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4</a:t>
            </a:r>
            <a:endParaRPr sz="2400">
              <a:latin typeface="Figtree ExtraBold"/>
              <a:ea typeface="Figtree ExtraBold"/>
              <a:cs typeface="Figtree ExtraBold"/>
              <a:sym typeface="Figtree ExtraBold"/>
            </a:endParaRPr>
          </a:p>
        </p:txBody>
      </p:sp>
      <p:sp>
        <p:nvSpPr>
          <p:cNvPr id="550" name="Google Shape;550;p27"/>
          <p:cNvSpPr txBox="1"/>
          <p:nvPr/>
        </p:nvSpPr>
        <p:spPr>
          <a:xfrm>
            <a:off x="3815722" y="3604541"/>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5</a:t>
            </a:r>
            <a:endParaRPr sz="2400">
              <a:latin typeface="Figtree ExtraBold"/>
              <a:ea typeface="Figtree ExtraBold"/>
              <a:cs typeface="Figtree ExtraBold"/>
              <a:sym typeface="Figtree ExtraBold"/>
            </a:endParaRPr>
          </a:p>
        </p:txBody>
      </p:sp>
      <p:sp>
        <p:nvSpPr>
          <p:cNvPr id="551" name="Google Shape;551;p27"/>
          <p:cNvSpPr txBox="1"/>
          <p:nvPr/>
        </p:nvSpPr>
        <p:spPr>
          <a:xfrm>
            <a:off x="3236395" y="2973829"/>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6</a:t>
            </a:r>
            <a:endParaRPr sz="2400">
              <a:latin typeface="Figtree ExtraBold"/>
              <a:ea typeface="Figtree ExtraBold"/>
              <a:cs typeface="Figtree ExtraBold"/>
              <a:sym typeface="Figtree ExtraBold"/>
            </a:endParaRPr>
          </a:p>
        </p:txBody>
      </p:sp>
      <p:sp>
        <p:nvSpPr>
          <p:cNvPr id="552" name="Google Shape;552;p27"/>
          <p:cNvSpPr txBox="1"/>
          <p:nvPr/>
        </p:nvSpPr>
        <p:spPr>
          <a:xfrm>
            <a:off x="3236395" y="2142304"/>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7</a:t>
            </a:r>
            <a:endParaRPr sz="2400">
              <a:latin typeface="Figtree ExtraBold"/>
              <a:ea typeface="Figtree ExtraBold"/>
              <a:cs typeface="Figtree ExtraBold"/>
              <a:sym typeface="Figtree ExtraBold"/>
            </a:endParaRPr>
          </a:p>
        </p:txBody>
      </p:sp>
      <p:sp>
        <p:nvSpPr>
          <p:cNvPr id="553" name="Google Shape;553;p27"/>
          <p:cNvSpPr txBox="1"/>
          <p:nvPr/>
        </p:nvSpPr>
        <p:spPr>
          <a:xfrm>
            <a:off x="3872738" y="1586636"/>
            <a:ext cx="615000" cy="4617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400">
                <a:solidFill>
                  <a:srgbClr val="FFFFFF"/>
                </a:solidFill>
                <a:latin typeface="Figtree ExtraBold"/>
                <a:ea typeface="Figtree ExtraBold"/>
                <a:cs typeface="Figtree ExtraBold"/>
                <a:sym typeface="Figtree ExtraBold"/>
              </a:rPr>
              <a:t>0</a:t>
            </a:r>
            <a:r>
              <a:rPr lang="en" sz="2400">
                <a:solidFill>
                  <a:srgbClr val="FFFFFF"/>
                </a:solidFill>
                <a:latin typeface="Figtree ExtraBold"/>
                <a:ea typeface="Figtree ExtraBold"/>
                <a:cs typeface="Figtree ExtraBold"/>
                <a:sym typeface="Figtree ExtraBold"/>
              </a:rPr>
              <a:t>8</a:t>
            </a:r>
            <a:endParaRPr sz="2400">
              <a:latin typeface="Figtree ExtraBold"/>
              <a:ea typeface="Figtree ExtraBold"/>
              <a:cs typeface="Figtree ExtraBold"/>
              <a:sym typeface="Figtree ExtraBold"/>
            </a:endParaRPr>
          </a:p>
        </p:txBody>
      </p:sp>
      <p:sp>
        <p:nvSpPr>
          <p:cNvPr id="554" name="Google Shape;554;p27"/>
          <p:cNvSpPr txBox="1"/>
          <p:nvPr/>
        </p:nvSpPr>
        <p:spPr>
          <a:xfrm>
            <a:off x="909600" y="1397150"/>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01</a:t>
            </a:r>
            <a:endParaRPr sz="1600">
              <a:solidFill>
                <a:schemeClr val="dk1"/>
              </a:solidFill>
              <a:latin typeface="Figtree ExtraBold"/>
              <a:ea typeface="Figtree ExtraBold"/>
              <a:cs typeface="Figtree ExtraBold"/>
              <a:sym typeface="Figtree ExtraBold"/>
            </a:endParaRPr>
          </a:p>
        </p:txBody>
      </p:sp>
      <p:sp>
        <p:nvSpPr>
          <p:cNvPr id="555" name="Google Shape;555;p27"/>
          <p:cNvSpPr txBox="1"/>
          <p:nvPr/>
        </p:nvSpPr>
        <p:spPr>
          <a:xfrm>
            <a:off x="909600" y="1600651"/>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Pluto is a dwarf planet</a:t>
            </a:r>
            <a:endParaRPr sz="1200">
              <a:solidFill>
                <a:schemeClr val="dk1"/>
              </a:solidFill>
              <a:latin typeface="Nunito Sans"/>
              <a:ea typeface="Nunito Sans"/>
              <a:cs typeface="Nunito Sans"/>
              <a:sym typeface="Nunito Sans"/>
            </a:endParaRPr>
          </a:p>
        </p:txBody>
      </p:sp>
      <p:sp>
        <p:nvSpPr>
          <p:cNvPr id="556" name="Google Shape;556;p27"/>
          <p:cNvSpPr txBox="1"/>
          <p:nvPr/>
        </p:nvSpPr>
        <p:spPr>
          <a:xfrm>
            <a:off x="909600" y="2181578"/>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02</a:t>
            </a:r>
            <a:endParaRPr sz="1600">
              <a:solidFill>
                <a:schemeClr val="dk1"/>
              </a:solidFill>
              <a:latin typeface="Figtree ExtraBold"/>
              <a:ea typeface="Figtree ExtraBold"/>
              <a:cs typeface="Figtree ExtraBold"/>
              <a:sym typeface="Figtree ExtraBold"/>
            </a:endParaRPr>
          </a:p>
        </p:txBody>
      </p:sp>
      <p:sp>
        <p:nvSpPr>
          <p:cNvPr id="557" name="Google Shape;557;p27"/>
          <p:cNvSpPr txBox="1"/>
          <p:nvPr/>
        </p:nvSpPr>
        <p:spPr>
          <a:xfrm>
            <a:off x="909600" y="2385080"/>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Neptune is an ice giant</a:t>
            </a:r>
            <a:endParaRPr sz="1200">
              <a:solidFill>
                <a:schemeClr val="dk1"/>
              </a:solidFill>
              <a:latin typeface="Nunito Sans"/>
              <a:ea typeface="Nunito Sans"/>
              <a:cs typeface="Nunito Sans"/>
              <a:sym typeface="Nunito Sans"/>
            </a:endParaRPr>
          </a:p>
        </p:txBody>
      </p:sp>
      <p:sp>
        <p:nvSpPr>
          <p:cNvPr id="558" name="Google Shape;558;p27"/>
          <p:cNvSpPr txBox="1"/>
          <p:nvPr/>
        </p:nvSpPr>
        <p:spPr>
          <a:xfrm>
            <a:off x="909600" y="2965994"/>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03</a:t>
            </a:r>
            <a:endParaRPr sz="1600">
              <a:solidFill>
                <a:schemeClr val="dk1"/>
              </a:solidFill>
              <a:latin typeface="Figtree ExtraBold"/>
              <a:ea typeface="Figtree ExtraBold"/>
              <a:cs typeface="Figtree ExtraBold"/>
              <a:sym typeface="Figtree ExtraBold"/>
            </a:endParaRPr>
          </a:p>
        </p:txBody>
      </p:sp>
      <p:sp>
        <p:nvSpPr>
          <p:cNvPr id="559" name="Google Shape;559;p27"/>
          <p:cNvSpPr txBox="1"/>
          <p:nvPr/>
        </p:nvSpPr>
        <p:spPr>
          <a:xfrm>
            <a:off x="909600" y="3169496"/>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We all live on Earth</a:t>
            </a:r>
            <a:endParaRPr sz="1200">
              <a:solidFill>
                <a:schemeClr val="dk1"/>
              </a:solidFill>
              <a:latin typeface="Nunito Sans"/>
              <a:ea typeface="Nunito Sans"/>
              <a:cs typeface="Nunito Sans"/>
              <a:sym typeface="Nunito Sans"/>
            </a:endParaRPr>
          </a:p>
        </p:txBody>
      </p:sp>
      <p:sp>
        <p:nvSpPr>
          <p:cNvPr id="560" name="Google Shape;560;p27"/>
          <p:cNvSpPr txBox="1"/>
          <p:nvPr/>
        </p:nvSpPr>
        <p:spPr>
          <a:xfrm>
            <a:off x="909600" y="3750422"/>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04</a:t>
            </a:r>
            <a:endParaRPr sz="1600">
              <a:solidFill>
                <a:schemeClr val="dk1"/>
              </a:solidFill>
              <a:latin typeface="Figtree ExtraBold"/>
              <a:ea typeface="Figtree ExtraBold"/>
              <a:cs typeface="Figtree ExtraBold"/>
              <a:sym typeface="Figtree ExtraBold"/>
            </a:endParaRPr>
          </a:p>
        </p:txBody>
      </p:sp>
      <p:sp>
        <p:nvSpPr>
          <p:cNvPr id="561" name="Google Shape;561;p27"/>
          <p:cNvSpPr txBox="1"/>
          <p:nvPr/>
        </p:nvSpPr>
        <p:spPr>
          <a:xfrm>
            <a:off x="909600" y="3953924"/>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Mercury is very small</a:t>
            </a:r>
            <a:endParaRPr sz="1200">
              <a:solidFill>
                <a:schemeClr val="dk1"/>
              </a:solidFill>
              <a:latin typeface="Nunito Sans"/>
              <a:ea typeface="Nunito Sans"/>
              <a:cs typeface="Nunito Sans"/>
              <a:sym typeface="Nunito Sans"/>
            </a:endParaRPr>
          </a:p>
        </p:txBody>
      </p:sp>
      <p:sp>
        <p:nvSpPr>
          <p:cNvPr id="562" name="Google Shape;562;p27"/>
          <p:cNvSpPr/>
          <p:nvPr/>
        </p:nvSpPr>
        <p:spPr>
          <a:xfrm>
            <a:off x="725475" y="1451900"/>
            <a:ext cx="188400" cy="1884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63" name="Google Shape;563;p27"/>
          <p:cNvSpPr/>
          <p:nvPr/>
        </p:nvSpPr>
        <p:spPr>
          <a:xfrm>
            <a:off x="725475" y="2237225"/>
            <a:ext cx="1884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64" name="Google Shape;564;p27"/>
          <p:cNvSpPr/>
          <p:nvPr/>
        </p:nvSpPr>
        <p:spPr>
          <a:xfrm>
            <a:off x="725475" y="3021650"/>
            <a:ext cx="188400" cy="1884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65" name="Google Shape;565;p27"/>
          <p:cNvSpPr/>
          <p:nvPr/>
        </p:nvSpPr>
        <p:spPr>
          <a:xfrm>
            <a:off x="725475" y="3806075"/>
            <a:ext cx="1884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66" name="Google Shape;566;p27"/>
          <p:cNvSpPr txBox="1"/>
          <p:nvPr/>
        </p:nvSpPr>
        <p:spPr>
          <a:xfrm>
            <a:off x="6598425" y="1397150"/>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05</a:t>
            </a:r>
            <a:endParaRPr sz="1600">
              <a:solidFill>
                <a:schemeClr val="dk1"/>
              </a:solidFill>
              <a:latin typeface="Figtree ExtraBold"/>
              <a:ea typeface="Figtree ExtraBold"/>
              <a:cs typeface="Figtree ExtraBold"/>
              <a:sym typeface="Figtree ExtraBold"/>
            </a:endParaRPr>
          </a:p>
        </p:txBody>
      </p:sp>
      <p:sp>
        <p:nvSpPr>
          <p:cNvPr id="567" name="Google Shape;567;p27"/>
          <p:cNvSpPr txBox="1"/>
          <p:nvPr/>
        </p:nvSpPr>
        <p:spPr>
          <a:xfrm>
            <a:off x="6598425" y="1600651"/>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Venus is very hot</a:t>
            </a:r>
            <a:endParaRPr sz="1200">
              <a:solidFill>
                <a:schemeClr val="dk1"/>
              </a:solidFill>
              <a:latin typeface="Nunito Sans"/>
              <a:ea typeface="Nunito Sans"/>
              <a:cs typeface="Nunito Sans"/>
              <a:sym typeface="Nunito Sans"/>
            </a:endParaRPr>
          </a:p>
        </p:txBody>
      </p:sp>
      <p:sp>
        <p:nvSpPr>
          <p:cNvPr id="568" name="Google Shape;568;p27"/>
          <p:cNvSpPr txBox="1"/>
          <p:nvPr/>
        </p:nvSpPr>
        <p:spPr>
          <a:xfrm>
            <a:off x="6598425" y="2181578"/>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06</a:t>
            </a:r>
            <a:endParaRPr sz="1600">
              <a:solidFill>
                <a:schemeClr val="dk1"/>
              </a:solidFill>
              <a:latin typeface="Figtree ExtraBold"/>
              <a:ea typeface="Figtree ExtraBold"/>
              <a:cs typeface="Figtree ExtraBold"/>
              <a:sym typeface="Figtree ExtraBold"/>
            </a:endParaRPr>
          </a:p>
        </p:txBody>
      </p:sp>
      <p:sp>
        <p:nvSpPr>
          <p:cNvPr id="569" name="Google Shape;569;p27"/>
          <p:cNvSpPr txBox="1"/>
          <p:nvPr/>
        </p:nvSpPr>
        <p:spPr>
          <a:xfrm>
            <a:off x="6598425" y="2385080"/>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Mars is a cold planet</a:t>
            </a:r>
            <a:endParaRPr sz="1200">
              <a:solidFill>
                <a:schemeClr val="dk1"/>
              </a:solidFill>
              <a:latin typeface="Nunito Sans"/>
              <a:ea typeface="Nunito Sans"/>
              <a:cs typeface="Nunito Sans"/>
              <a:sym typeface="Nunito Sans"/>
            </a:endParaRPr>
          </a:p>
        </p:txBody>
      </p:sp>
      <p:sp>
        <p:nvSpPr>
          <p:cNvPr id="570" name="Google Shape;570;p27"/>
          <p:cNvSpPr txBox="1"/>
          <p:nvPr/>
        </p:nvSpPr>
        <p:spPr>
          <a:xfrm>
            <a:off x="6598425" y="2965994"/>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07</a:t>
            </a:r>
            <a:endParaRPr sz="1600">
              <a:solidFill>
                <a:schemeClr val="dk1"/>
              </a:solidFill>
              <a:latin typeface="Figtree ExtraBold"/>
              <a:ea typeface="Figtree ExtraBold"/>
              <a:cs typeface="Figtree ExtraBold"/>
              <a:sym typeface="Figtree ExtraBold"/>
            </a:endParaRPr>
          </a:p>
        </p:txBody>
      </p:sp>
      <p:sp>
        <p:nvSpPr>
          <p:cNvPr id="571" name="Google Shape;571;p27"/>
          <p:cNvSpPr txBox="1"/>
          <p:nvPr/>
        </p:nvSpPr>
        <p:spPr>
          <a:xfrm>
            <a:off x="6598425" y="3169496"/>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Jupiter is a gas giant</a:t>
            </a:r>
            <a:endParaRPr sz="1200">
              <a:solidFill>
                <a:schemeClr val="dk1"/>
              </a:solidFill>
              <a:latin typeface="Nunito Sans"/>
              <a:ea typeface="Nunito Sans"/>
              <a:cs typeface="Nunito Sans"/>
              <a:sym typeface="Nunito Sans"/>
            </a:endParaRPr>
          </a:p>
        </p:txBody>
      </p:sp>
      <p:sp>
        <p:nvSpPr>
          <p:cNvPr id="572" name="Google Shape;572;p27"/>
          <p:cNvSpPr txBox="1"/>
          <p:nvPr/>
        </p:nvSpPr>
        <p:spPr>
          <a:xfrm>
            <a:off x="6598425" y="3750422"/>
            <a:ext cx="1820100" cy="29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Figtree ExtraBold"/>
                <a:ea typeface="Figtree ExtraBold"/>
                <a:cs typeface="Figtree ExtraBold"/>
                <a:sym typeface="Figtree ExtraBold"/>
              </a:rPr>
              <a:t>08</a:t>
            </a:r>
            <a:endParaRPr sz="1600">
              <a:solidFill>
                <a:schemeClr val="dk1"/>
              </a:solidFill>
              <a:latin typeface="Figtree ExtraBold"/>
              <a:ea typeface="Figtree ExtraBold"/>
              <a:cs typeface="Figtree ExtraBold"/>
              <a:sym typeface="Figtree ExtraBold"/>
            </a:endParaRPr>
          </a:p>
        </p:txBody>
      </p:sp>
      <p:sp>
        <p:nvSpPr>
          <p:cNvPr id="573" name="Google Shape;573;p27"/>
          <p:cNvSpPr txBox="1"/>
          <p:nvPr/>
        </p:nvSpPr>
        <p:spPr>
          <a:xfrm>
            <a:off x="6598425" y="3953924"/>
            <a:ext cx="1820100" cy="29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Nunito Sans"/>
                <a:ea typeface="Nunito Sans"/>
                <a:cs typeface="Nunito Sans"/>
                <a:sym typeface="Nunito Sans"/>
              </a:rPr>
              <a:t>Saturn is a gas giant</a:t>
            </a:r>
            <a:endParaRPr sz="1200">
              <a:solidFill>
                <a:schemeClr val="dk1"/>
              </a:solidFill>
              <a:latin typeface="Nunito Sans"/>
              <a:ea typeface="Nunito Sans"/>
              <a:cs typeface="Nunito Sans"/>
              <a:sym typeface="Nunito Sans"/>
            </a:endParaRPr>
          </a:p>
        </p:txBody>
      </p:sp>
      <p:sp>
        <p:nvSpPr>
          <p:cNvPr id="574" name="Google Shape;574;p27"/>
          <p:cNvSpPr/>
          <p:nvPr/>
        </p:nvSpPr>
        <p:spPr>
          <a:xfrm>
            <a:off x="6414300" y="1451900"/>
            <a:ext cx="188400" cy="188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75" name="Google Shape;575;p27"/>
          <p:cNvSpPr/>
          <p:nvPr/>
        </p:nvSpPr>
        <p:spPr>
          <a:xfrm>
            <a:off x="6414300" y="2237225"/>
            <a:ext cx="188400" cy="188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76" name="Google Shape;576;p27"/>
          <p:cNvSpPr/>
          <p:nvPr/>
        </p:nvSpPr>
        <p:spPr>
          <a:xfrm>
            <a:off x="6414300" y="3021650"/>
            <a:ext cx="188400" cy="188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77" name="Google Shape;577;p27"/>
          <p:cNvSpPr/>
          <p:nvPr/>
        </p:nvSpPr>
        <p:spPr>
          <a:xfrm>
            <a:off x="6414300" y="3806075"/>
            <a:ext cx="188400" cy="1884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Nunito Sans"/>
              <a:ea typeface="Nunito Sans"/>
              <a:cs typeface="Nunito Sans"/>
              <a:sym typeface="Nunito Sans"/>
            </a:endParaRPr>
          </a:p>
        </p:txBody>
      </p:sp>
      <p:sp>
        <p:nvSpPr>
          <p:cNvPr id="578" name="Google Shape;578;p27"/>
          <p:cNvSpPr txBox="1"/>
          <p:nvPr/>
        </p:nvSpPr>
        <p:spPr>
          <a:xfrm>
            <a:off x="3950187" y="2626325"/>
            <a:ext cx="1250700" cy="4002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 sz="2000">
                <a:solidFill>
                  <a:schemeClr val="dk1"/>
                </a:solidFill>
                <a:latin typeface="Figtree ExtraBold"/>
                <a:ea typeface="Figtree ExtraBold"/>
                <a:cs typeface="Figtree ExtraBold"/>
                <a:sym typeface="Figtree ExtraBold"/>
              </a:rPr>
              <a:t>Mercury</a:t>
            </a:r>
            <a:endParaRPr sz="2000">
              <a:solidFill>
                <a:schemeClr val="dk1"/>
              </a:solidFill>
              <a:latin typeface="Figtree ExtraBold"/>
              <a:ea typeface="Figtree ExtraBold"/>
              <a:cs typeface="Figtree ExtraBold"/>
              <a:sym typeface="Figtree ExtraBold"/>
            </a:endParaRPr>
          </a:p>
        </p:txBody>
      </p:sp>
    </p:spTree>
  </p:cSld>
  <p:clrMapOvr>
    <a:masterClrMapping/>
  </p:clrMapOvr>
</p:sld>
</file>

<file path=ppt/theme/theme1.xml><?xml version="1.0" encoding="utf-8"?>
<a:theme xmlns:a="http://schemas.openxmlformats.org/drawingml/2006/main" xmlns:r="http://schemas.openxmlformats.org/officeDocument/2006/relationships" name="Cycle Diagrams Theme for a Pitch Deck by Slidesgo">
  <a:themeElements>
    <a:clrScheme name="Simple Light">
      <a:dk1>
        <a:srgbClr val="101010"/>
      </a:dk1>
      <a:lt1>
        <a:srgbClr val="FFFFFF"/>
      </a:lt1>
      <a:dk2>
        <a:srgbClr val="5189D3"/>
      </a:dk2>
      <a:lt2>
        <a:srgbClr val="FE6B75"/>
      </a:lt2>
      <a:accent1>
        <a:srgbClr val="01BBB6"/>
      </a:accent1>
      <a:accent2>
        <a:srgbClr val="FF984D"/>
      </a:accent2>
      <a:accent3>
        <a:srgbClr val="83D6E8"/>
      </a:accent3>
      <a:accent4>
        <a:srgbClr val="FED363"/>
      </a:accent4>
      <a:accent5>
        <a:srgbClr val="B765FF"/>
      </a:accent5>
      <a:accent6>
        <a:srgbClr val="FFB7D0"/>
      </a:accent6>
      <a:hlink>
        <a:srgbClr val="10101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