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70" d="100"/>
          <a:sy n="70" d="100"/>
        </p:scale>
        <p:origin x="90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EEB28-5985-44D2-8D84-D35CD681D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2F010-8272-463F-AD7F-04C9590D81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E3E9F-BD49-4F44-A825-40F7EEF30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134A-DF87-4874-B47D-3B60E8BF4C66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3B3C5E-8DE7-477B-84D1-30EAB8A73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8D0A4-74E4-4777-A3B8-1A4589AE7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7D4F-FA1F-41E2-8774-125527142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05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287DC-F217-42E4-B7E0-485C9F0D5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125899-23AD-4847-AA95-4C844DA7E4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E03B2-656C-48BB-B2C6-93384F316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134A-DF87-4874-B47D-3B60E8BF4C66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4DE04-ED1C-43C8-8834-CE627F922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BF1A4-96DD-46B4-9D88-0337AEE66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7D4F-FA1F-41E2-8774-125527142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14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C14EB5-8C2F-41A6-B454-D715AC34A5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43E421-2386-4408-8F87-6E9EEA714B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6AED93-F8AE-4C7D-851B-03ACEB05D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134A-DF87-4874-B47D-3B60E8BF4C66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0B4BB5-BE1E-47C1-9DE1-E2183981E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206203-29A2-4BA4-9B86-67933A97F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7D4F-FA1F-41E2-8774-125527142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3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45DAD-FA51-4D3A-9778-9DDDEC4FC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0E221A-8C03-45E9-BAFB-CF1362815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25F37-B785-4C72-8DF8-D4178AE72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134A-DF87-4874-B47D-3B60E8BF4C66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867E57-72DC-49AE-9DEB-0F27A1474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A0DE2-76F6-43C6-B0B4-1A43A5152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7D4F-FA1F-41E2-8774-125527142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654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EE8CD-D591-46C3-9078-F3B6E8693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6789BE-C819-4D45-AF98-9F6632B5E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0F70E-DAA3-4913-BDBB-6D05169B6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134A-DF87-4874-B47D-3B60E8BF4C66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5B684D-E0A6-405D-8B4D-BD63910BC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DD985-766C-4FE7-BCDF-99BBA41A4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7D4F-FA1F-41E2-8774-125527142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704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4EDA8-A8EB-4FE6-B0A9-D558999F4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4FF48-8078-41CE-B637-B13D1E00EE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A521D2-DE6C-43D2-856A-1AACAB80F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421625-4EFE-4605-BDCD-521C9EA58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134A-DF87-4874-B47D-3B60E8BF4C66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98DD1-AFF4-4B06-9BA1-610470164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26346E-1126-494D-BA41-874E22B85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7D4F-FA1F-41E2-8774-125527142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09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FE54C-EF55-4C8A-96D0-EFA1B4617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85168B-36FA-48A4-BCBD-AC34498C2E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CC1984-015B-49C8-9D85-88D62F209D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4F78C9-8A13-408A-8CBE-FE62C19738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C41804-F98F-4116-B6D5-7A99E3C157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9CBC6C-71C9-4406-9975-1EE774785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134A-DF87-4874-B47D-3B60E8BF4C66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7C9C60-4272-4C8A-91DF-822A946EE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E43D7D-F540-4E91-9251-ABBF82239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7D4F-FA1F-41E2-8774-125527142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340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5AE3C-A92F-46D7-B0D0-CBCADA799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D06310-D86C-4FA4-88E7-F13095DC6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134A-DF87-4874-B47D-3B60E8BF4C66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816438-0ED7-47B4-B68C-98550847C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77CFE8-BB9E-42BB-B103-96B2E7666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7D4F-FA1F-41E2-8774-125527142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114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03FF76-02AB-4C06-B22A-465904BF4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134A-DF87-4874-B47D-3B60E8BF4C66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6AE844-37E4-4C4A-90FE-18331F55F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352CF-6041-4614-95CE-4C830A61C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7D4F-FA1F-41E2-8774-125527142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242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65AAC-1528-4D07-A9C4-F9EAF793A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704E7-91F6-4F10-BAEE-1A68F67F7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A66C4E-68DB-4194-9C9F-D3E6173A3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79A344-EE32-4D79-B7EE-435986012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134A-DF87-4874-B47D-3B60E8BF4C66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5CC1B5-B663-47BF-A6BC-E92C609C6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E321DE-418D-4395-AB94-0EA9268E7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7D4F-FA1F-41E2-8774-125527142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379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754F6-F50B-41B8-9E39-06DC8DE62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F8C1AF-75C1-4D6A-A723-96EEB73DF5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F5E8C5-6A70-48A0-AB89-638394C65F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7E8CA5-AAA5-46D5-8A32-D1B830F02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134A-DF87-4874-B47D-3B60E8BF4C66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905D77-9347-412E-B2F7-05A9EAA1D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5AC794-6256-4BE7-B3B7-6C4184C3B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7D4F-FA1F-41E2-8774-125527142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19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7ACE79-6D0E-46BE-90F9-CB2747D8A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2D114C-226D-4515-B976-40A3E84E02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5C2318-4E1D-4F98-9F25-E949087191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B134A-DF87-4874-B47D-3B60E8BF4C66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4B5E04-EB4E-4D9E-A3B8-FAA9F4CDEC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AC7FA-F0D5-4CC4-839A-8494C5F4E6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B7D4F-FA1F-41E2-8774-125527142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473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>
            <a:extLst>
              <a:ext uri="{FF2B5EF4-FFF2-40B4-BE49-F238E27FC236}">
                <a16:creationId xmlns:a16="http://schemas.microsoft.com/office/drawing/2014/main" id="{AAD9294A-6403-4E94-8378-6203CED0049C}"/>
              </a:ext>
            </a:extLst>
          </p:cNvPr>
          <p:cNvGrpSpPr/>
          <p:nvPr/>
        </p:nvGrpSpPr>
        <p:grpSpPr>
          <a:xfrm>
            <a:off x="398440" y="1125150"/>
            <a:ext cx="11395120" cy="4994296"/>
            <a:chOff x="457100" y="1125150"/>
            <a:chExt cx="8229600" cy="3606900"/>
          </a:xfrm>
        </p:grpSpPr>
        <p:sp>
          <p:nvSpPr>
            <p:cNvPr id="4" name="Google Shape;380;p27">
              <a:extLst>
                <a:ext uri="{FF2B5EF4-FFF2-40B4-BE49-F238E27FC236}">
                  <a16:creationId xmlns:a16="http://schemas.microsoft.com/office/drawing/2014/main" id="{016802A3-C911-4162-B525-6409439A0D09}"/>
                </a:ext>
              </a:extLst>
            </p:cNvPr>
            <p:cNvSpPr/>
            <p:nvPr/>
          </p:nvSpPr>
          <p:spPr>
            <a:xfrm>
              <a:off x="457100" y="1125150"/>
              <a:ext cx="8229600" cy="3606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381;p27">
              <a:extLst>
                <a:ext uri="{FF2B5EF4-FFF2-40B4-BE49-F238E27FC236}">
                  <a16:creationId xmlns:a16="http://schemas.microsoft.com/office/drawing/2014/main" id="{BF338461-7F34-4AF1-816D-4A8960A246B8}"/>
                </a:ext>
              </a:extLst>
            </p:cNvPr>
            <p:cNvSpPr/>
            <p:nvPr/>
          </p:nvSpPr>
          <p:spPr>
            <a:xfrm>
              <a:off x="704250" y="1544675"/>
              <a:ext cx="1285800" cy="2301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382;p27">
              <a:extLst>
                <a:ext uri="{FF2B5EF4-FFF2-40B4-BE49-F238E27FC236}">
                  <a16:creationId xmlns:a16="http://schemas.microsoft.com/office/drawing/2014/main" id="{80250B07-958F-4BDD-9CE2-7604BF65B949}"/>
                </a:ext>
              </a:extLst>
            </p:cNvPr>
            <p:cNvSpPr/>
            <p:nvPr/>
          </p:nvSpPr>
          <p:spPr>
            <a:xfrm>
              <a:off x="615450" y="1298175"/>
              <a:ext cx="1463380" cy="438926"/>
            </a:xfrm>
            <a:custGeom>
              <a:avLst/>
              <a:gdLst/>
              <a:ahLst/>
              <a:cxnLst/>
              <a:rect l="l" t="t" r="r" b="b"/>
              <a:pathLst>
                <a:path w="5031" h="1766" extrusionOk="0">
                  <a:moveTo>
                    <a:pt x="4282" y="0"/>
                  </a:moveTo>
                  <a:cubicBezTo>
                    <a:pt x="4110" y="0"/>
                    <a:pt x="3935" y="17"/>
                    <a:pt x="3811" y="17"/>
                  </a:cubicBezTo>
                  <a:cubicBezTo>
                    <a:pt x="3447" y="17"/>
                    <a:pt x="3084" y="26"/>
                    <a:pt x="2724" y="41"/>
                  </a:cubicBezTo>
                  <a:cubicBezTo>
                    <a:pt x="2015" y="70"/>
                    <a:pt x="1292" y="117"/>
                    <a:pt x="595" y="153"/>
                  </a:cubicBezTo>
                  <a:cubicBezTo>
                    <a:pt x="456" y="162"/>
                    <a:pt x="299" y="176"/>
                    <a:pt x="220" y="277"/>
                  </a:cubicBezTo>
                  <a:cubicBezTo>
                    <a:pt x="1" y="546"/>
                    <a:pt x="45" y="1033"/>
                    <a:pt x="98" y="1340"/>
                  </a:cubicBezTo>
                  <a:cubicBezTo>
                    <a:pt x="175" y="1765"/>
                    <a:pt x="482" y="1712"/>
                    <a:pt x="878" y="1724"/>
                  </a:cubicBezTo>
                  <a:cubicBezTo>
                    <a:pt x="1189" y="1733"/>
                    <a:pt x="1500" y="1738"/>
                    <a:pt x="1810" y="1738"/>
                  </a:cubicBezTo>
                  <a:cubicBezTo>
                    <a:pt x="2683" y="1738"/>
                    <a:pt x="3556" y="1701"/>
                    <a:pt x="4425" y="1629"/>
                  </a:cubicBezTo>
                  <a:cubicBezTo>
                    <a:pt x="4587" y="1618"/>
                    <a:pt x="4765" y="1597"/>
                    <a:pt x="4883" y="1497"/>
                  </a:cubicBezTo>
                  <a:cubicBezTo>
                    <a:pt x="5019" y="1378"/>
                    <a:pt x="5030" y="1192"/>
                    <a:pt x="5019" y="1027"/>
                  </a:cubicBezTo>
                  <a:cubicBezTo>
                    <a:pt x="5001" y="782"/>
                    <a:pt x="5001" y="315"/>
                    <a:pt x="4791" y="123"/>
                  </a:cubicBezTo>
                  <a:cubicBezTo>
                    <a:pt x="4681" y="23"/>
                    <a:pt x="4483" y="0"/>
                    <a:pt x="42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600" b="1" dirty="0">
                  <a:solidFill>
                    <a:srgbClr val="FFFFFF"/>
                  </a:solidFill>
                  <a:latin typeface="Georgia" panose="02040502050405020303" pitchFamily="18" charset="0"/>
                  <a:ea typeface="Fira Sans Extra Condensed"/>
                  <a:cs typeface="Fira Sans Extra Condensed"/>
                  <a:sym typeface="Fira Sans Extra Condensed"/>
                </a:rPr>
                <a:t>Partners</a:t>
              </a:r>
              <a:endParaRPr sz="1600" b="1" dirty="0">
                <a:solidFill>
                  <a:srgbClr val="FFFFFF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7" name="Google Shape;383;p27">
              <a:extLst>
                <a:ext uri="{FF2B5EF4-FFF2-40B4-BE49-F238E27FC236}">
                  <a16:creationId xmlns:a16="http://schemas.microsoft.com/office/drawing/2014/main" id="{71AA11F2-E4B3-4706-B442-6F19CF10EE93}"/>
                </a:ext>
              </a:extLst>
            </p:cNvPr>
            <p:cNvSpPr txBox="1"/>
            <p:nvPr/>
          </p:nvSpPr>
          <p:spPr>
            <a:xfrm>
              <a:off x="704240" y="1889488"/>
              <a:ext cx="1285800" cy="60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GB" sz="1200" dirty="0">
                  <a:latin typeface="Georgia Pro Light" panose="02040302050405020303" pitchFamily="18" charset="0"/>
                </a:rPr>
                <a:t>Lorem Ipsum is simply dummy text</a:t>
              </a:r>
              <a:endParaRPr lang="en-US" sz="1200" dirty="0">
                <a:latin typeface="Georgia Pro Light" panose="02040302050405020303" pitchFamily="18" charset="0"/>
              </a:endParaRPr>
            </a:p>
          </p:txBody>
        </p:sp>
        <p:sp>
          <p:nvSpPr>
            <p:cNvPr id="8" name="Google Shape;384;p27">
              <a:extLst>
                <a:ext uri="{FF2B5EF4-FFF2-40B4-BE49-F238E27FC236}">
                  <a16:creationId xmlns:a16="http://schemas.microsoft.com/office/drawing/2014/main" id="{1E49D042-8ACB-4391-9799-FD0401050139}"/>
                </a:ext>
              </a:extLst>
            </p:cNvPr>
            <p:cNvSpPr txBox="1"/>
            <p:nvPr/>
          </p:nvSpPr>
          <p:spPr>
            <a:xfrm>
              <a:off x="704240" y="2495788"/>
              <a:ext cx="1285800" cy="60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GB" sz="1200" dirty="0">
                  <a:latin typeface="Georgia Pro Light" panose="02040302050405020303" pitchFamily="18" charset="0"/>
                </a:rPr>
                <a:t>Lorem Ipsum is simply dummy text</a:t>
              </a:r>
              <a:endParaRPr lang="en-US" sz="1200" dirty="0">
                <a:latin typeface="Georgia Pro Light" panose="02040302050405020303" pitchFamily="18" charset="0"/>
              </a:endParaRPr>
            </a:p>
          </p:txBody>
        </p:sp>
        <p:sp>
          <p:nvSpPr>
            <p:cNvPr id="9" name="Google Shape;385;p27">
              <a:extLst>
                <a:ext uri="{FF2B5EF4-FFF2-40B4-BE49-F238E27FC236}">
                  <a16:creationId xmlns:a16="http://schemas.microsoft.com/office/drawing/2014/main" id="{A5529E6C-88CE-44FB-9B24-EA5EFA4FAF79}"/>
                </a:ext>
              </a:extLst>
            </p:cNvPr>
            <p:cNvSpPr/>
            <p:nvPr/>
          </p:nvSpPr>
          <p:spPr>
            <a:xfrm>
              <a:off x="3929107" y="1544675"/>
              <a:ext cx="1285800" cy="2301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386;p27">
              <a:extLst>
                <a:ext uri="{FF2B5EF4-FFF2-40B4-BE49-F238E27FC236}">
                  <a16:creationId xmlns:a16="http://schemas.microsoft.com/office/drawing/2014/main" id="{20D40772-F1AF-4FF0-BC71-D877A4601B94}"/>
                </a:ext>
              </a:extLst>
            </p:cNvPr>
            <p:cNvSpPr/>
            <p:nvPr/>
          </p:nvSpPr>
          <p:spPr>
            <a:xfrm>
              <a:off x="3840313" y="1298175"/>
              <a:ext cx="1463380" cy="438926"/>
            </a:xfrm>
            <a:custGeom>
              <a:avLst/>
              <a:gdLst/>
              <a:ahLst/>
              <a:cxnLst/>
              <a:rect l="l" t="t" r="r" b="b"/>
              <a:pathLst>
                <a:path w="5031" h="1766" extrusionOk="0">
                  <a:moveTo>
                    <a:pt x="4282" y="0"/>
                  </a:moveTo>
                  <a:cubicBezTo>
                    <a:pt x="4110" y="0"/>
                    <a:pt x="3935" y="17"/>
                    <a:pt x="3811" y="17"/>
                  </a:cubicBezTo>
                  <a:cubicBezTo>
                    <a:pt x="3447" y="17"/>
                    <a:pt x="3084" y="26"/>
                    <a:pt x="2724" y="41"/>
                  </a:cubicBezTo>
                  <a:cubicBezTo>
                    <a:pt x="2015" y="70"/>
                    <a:pt x="1292" y="117"/>
                    <a:pt x="595" y="153"/>
                  </a:cubicBezTo>
                  <a:cubicBezTo>
                    <a:pt x="456" y="162"/>
                    <a:pt x="299" y="176"/>
                    <a:pt x="220" y="277"/>
                  </a:cubicBezTo>
                  <a:cubicBezTo>
                    <a:pt x="1" y="546"/>
                    <a:pt x="45" y="1033"/>
                    <a:pt x="98" y="1340"/>
                  </a:cubicBezTo>
                  <a:cubicBezTo>
                    <a:pt x="175" y="1765"/>
                    <a:pt x="482" y="1712"/>
                    <a:pt x="878" y="1724"/>
                  </a:cubicBezTo>
                  <a:cubicBezTo>
                    <a:pt x="1189" y="1733"/>
                    <a:pt x="1500" y="1738"/>
                    <a:pt x="1810" y="1738"/>
                  </a:cubicBezTo>
                  <a:cubicBezTo>
                    <a:pt x="2683" y="1738"/>
                    <a:pt x="3556" y="1701"/>
                    <a:pt x="4425" y="1629"/>
                  </a:cubicBezTo>
                  <a:cubicBezTo>
                    <a:pt x="4587" y="1618"/>
                    <a:pt x="4765" y="1597"/>
                    <a:pt x="4883" y="1497"/>
                  </a:cubicBezTo>
                  <a:cubicBezTo>
                    <a:pt x="5019" y="1378"/>
                    <a:pt x="5030" y="1192"/>
                    <a:pt x="5019" y="1027"/>
                  </a:cubicBezTo>
                  <a:cubicBezTo>
                    <a:pt x="5001" y="782"/>
                    <a:pt x="5001" y="315"/>
                    <a:pt x="4791" y="123"/>
                  </a:cubicBezTo>
                  <a:cubicBezTo>
                    <a:pt x="4681" y="23"/>
                    <a:pt x="4483" y="0"/>
                    <a:pt x="428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600" b="1">
                  <a:solidFill>
                    <a:srgbClr val="FFFFFF"/>
                  </a:solidFill>
                  <a:latin typeface="Georgia" panose="02040502050405020303" pitchFamily="18" charset="0"/>
                  <a:ea typeface="Fira Sans Extra Condensed"/>
                  <a:cs typeface="Fira Sans Extra Condensed"/>
                  <a:sym typeface="Fira Sans Extra Condensed"/>
                </a:rPr>
                <a:t>Values</a:t>
              </a:r>
              <a:endParaRPr sz="1600" b="1">
                <a:solidFill>
                  <a:srgbClr val="FFFFFF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11" name="Google Shape;387;p27">
              <a:extLst>
                <a:ext uri="{FF2B5EF4-FFF2-40B4-BE49-F238E27FC236}">
                  <a16:creationId xmlns:a16="http://schemas.microsoft.com/office/drawing/2014/main" id="{28305B09-07EA-4248-985A-3C9996485BC9}"/>
                </a:ext>
              </a:extLst>
            </p:cNvPr>
            <p:cNvSpPr txBox="1"/>
            <p:nvPr/>
          </p:nvSpPr>
          <p:spPr>
            <a:xfrm>
              <a:off x="3929103" y="1889488"/>
              <a:ext cx="1285800" cy="60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GB" sz="1200" dirty="0">
                  <a:latin typeface="Georgia Pro Light" panose="02040302050405020303" pitchFamily="18" charset="0"/>
                </a:rPr>
                <a:t>Lorem Ipsum is simply dummy text</a:t>
              </a:r>
              <a:endParaRPr lang="en-US" sz="1200" dirty="0">
                <a:latin typeface="Georgia Pro Light" panose="02040302050405020303" pitchFamily="18" charset="0"/>
              </a:endParaRPr>
            </a:p>
          </p:txBody>
        </p:sp>
        <p:sp>
          <p:nvSpPr>
            <p:cNvPr id="12" name="Google Shape;388;p27">
              <a:extLst>
                <a:ext uri="{FF2B5EF4-FFF2-40B4-BE49-F238E27FC236}">
                  <a16:creationId xmlns:a16="http://schemas.microsoft.com/office/drawing/2014/main" id="{D8E97089-9F1B-4C38-AE52-D4F74AF050AD}"/>
                </a:ext>
              </a:extLst>
            </p:cNvPr>
            <p:cNvSpPr txBox="1"/>
            <p:nvPr/>
          </p:nvSpPr>
          <p:spPr>
            <a:xfrm>
              <a:off x="3929103" y="2495788"/>
              <a:ext cx="1285800" cy="60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GB" sz="1200" dirty="0">
                  <a:latin typeface="Georgia Pro Light" panose="02040302050405020303" pitchFamily="18" charset="0"/>
                </a:rPr>
                <a:t>Lorem Ipsum is simply dummy text</a:t>
              </a:r>
              <a:endParaRPr lang="en-US" sz="1200" dirty="0">
                <a:latin typeface="Georgia Pro Light" panose="02040302050405020303" pitchFamily="18" charset="0"/>
              </a:endParaRPr>
            </a:p>
          </p:txBody>
        </p:sp>
        <p:sp>
          <p:nvSpPr>
            <p:cNvPr id="13" name="Google Shape;389;p27">
              <a:extLst>
                <a:ext uri="{FF2B5EF4-FFF2-40B4-BE49-F238E27FC236}">
                  <a16:creationId xmlns:a16="http://schemas.microsoft.com/office/drawing/2014/main" id="{6A6C720B-3E3F-41B3-AE49-FB1E2AEE583C}"/>
                </a:ext>
              </a:extLst>
            </p:cNvPr>
            <p:cNvSpPr/>
            <p:nvPr/>
          </p:nvSpPr>
          <p:spPr>
            <a:xfrm>
              <a:off x="7153977" y="1544675"/>
              <a:ext cx="1285800" cy="2301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390;p27">
              <a:extLst>
                <a:ext uri="{FF2B5EF4-FFF2-40B4-BE49-F238E27FC236}">
                  <a16:creationId xmlns:a16="http://schemas.microsoft.com/office/drawing/2014/main" id="{3B0371CC-06CB-461B-AA25-4F3BD0FB5A0B}"/>
                </a:ext>
              </a:extLst>
            </p:cNvPr>
            <p:cNvSpPr/>
            <p:nvPr/>
          </p:nvSpPr>
          <p:spPr>
            <a:xfrm>
              <a:off x="7065188" y="1298175"/>
              <a:ext cx="1463380" cy="438926"/>
            </a:xfrm>
            <a:custGeom>
              <a:avLst/>
              <a:gdLst/>
              <a:ahLst/>
              <a:cxnLst/>
              <a:rect l="l" t="t" r="r" b="b"/>
              <a:pathLst>
                <a:path w="5031" h="1766" extrusionOk="0">
                  <a:moveTo>
                    <a:pt x="4282" y="0"/>
                  </a:moveTo>
                  <a:cubicBezTo>
                    <a:pt x="4110" y="0"/>
                    <a:pt x="3935" y="17"/>
                    <a:pt x="3811" y="17"/>
                  </a:cubicBezTo>
                  <a:cubicBezTo>
                    <a:pt x="3447" y="17"/>
                    <a:pt x="3084" y="26"/>
                    <a:pt x="2724" y="41"/>
                  </a:cubicBezTo>
                  <a:cubicBezTo>
                    <a:pt x="2015" y="70"/>
                    <a:pt x="1292" y="117"/>
                    <a:pt x="595" y="153"/>
                  </a:cubicBezTo>
                  <a:cubicBezTo>
                    <a:pt x="456" y="162"/>
                    <a:pt x="299" y="176"/>
                    <a:pt x="220" y="277"/>
                  </a:cubicBezTo>
                  <a:cubicBezTo>
                    <a:pt x="1" y="546"/>
                    <a:pt x="45" y="1033"/>
                    <a:pt x="98" y="1340"/>
                  </a:cubicBezTo>
                  <a:cubicBezTo>
                    <a:pt x="175" y="1765"/>
                    <a:pt x="482" y="1712"/>
                    <a:pt x="878" y="1724"/>
                  </a:cubicBezTo>
                  <a:cubicBezTo>
                    <a:pt x="1189" y="1733"/>
                    <a:pt x="1500" y="1738"/>
                    <a:pt x="1810" y="1738"/>
                  </a:cubicBezTo>
                  <a:cubicBezTo>
                    <a:pt x="2683" y="1738"/>
                    <a:pt x="3556" y="1701"/>
                    <a:pt x="4425" y="1629"/>
                  </a:cubicBezTo>
                  <a:cubicBezTo>
                    <a:pt x="4587" y="1618"/>
                    <a:pt x="4765" y="1597"/>
                    <a:pt x="4883" y="1497"/>
                  </a:cubicBezTo>
                  <a:cubicBezTo>
                    <a:pt x="5019" y="1378"/>
                    <a:pt x="5030" y="1192"/>
                    <a:pt x="5019" y="1027"/>
                  </a:cubicBezTo>
                  <a:cubicBezTo>
                    <a:pt x="5001" y="782"/>
                    <a:pt x="5001" y="315"/>
                    <a:pt x="4791" y="123"/>
                  </a:cubicBezTo>
                  <a:cubicBezTo>
                    <a:pt x="4681" y="23"/>
                    <a:pt x="4483" y="0"/>
                    <a:pt x="42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600" b="1">
                  <a:solidFill>
                    <a:srgbClr val="FFFFFF"/>
                  </a:solidFill>
                  <a:latin typeface="Georgia" panose="02040502050405020303" pitchFamily="18" charset="0"/>
                  <a:ea typeface="Fira Sans Extra Condensed"/>
                  <a:cs typeface="Fira Sans Extra Condensed"/>
                  <a:sym typeface="Fira Sans Extra Condensed"/>
                </a:rPr>
                <a:t>Customers</a:t>
              </a:r>
              <a:endParaRPr sz="1600" b="1">
                <a:solidFill>
                  <a:srgbClr val="FFFFFF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15" name="Google Shape;391;p27">
              <a:extLst>
                <a:ext uri="{FF2B5EF4-FFF2-40B4-BE49-F238E27FC236}">
                  <a16:creationId xmlns:a16="http://schemas.microsoft.com/office/drawing/2014/main" id="{1871AF6A-A4B6-46A6-8C5B-5D2AE3D3E871}"/>
                </a:ext>
              </a:extLst>
            </p:cNvPr>
            <p:cNvSpPr txBox="1"/>
            <p:nvPr/>
          </p:nvSpPr>
          <p:spPr>
            <a:xfrm>
              <a:off x="7153978" y="1889488"/>
              <a:ext cx="1285800" cy="60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GB" sz="1200" dirty="0">
                  <a:latin typeface="Georgia Pro Light" panose="02040302050405020303" pitchFamily="18" charset="0"/>
                </a:rPr>
                <a:t>Lorem Ipsum is simply dummy text</a:t>
              </a:r>
              <a:endParaRPr lang="en-US" sz="1200" dirty="0">
                <a:latin typeface="Georgia Pro Light" panose="02040302050405020303" pitchFamily="18" charset="0"/>
              </a:endParaRPr>
            </a:p>
          </p:txBody>
        </p:sp>
        <p:sp>
          <p:nvSpPr>
            <p:cNvPr id="16" name="Google Shape;392;p27">
              <a:extLst>
                <a:ext uri="{FF2B5EF4-FFF2-40B4-BE49-F238E27FC236}">
                  <a16:creationId xmlns:a16="http://schemas.microsoft.com/office/drawing/2014/main" id="{DF0E6D42-9204-4B40-9448-F92682B35A1D}"/>
                </a:ext>
              </a:extLst>
            </p:cNvPr>
            <p:cNvSpPr txBox="1"/>
            <p:nvPr/>
          </p:nvSpPr>
          <p:spPr>
            <a:xfrm>
              <a:off x="7153978" y="2495788"/>
              <a:ext cx="1285800" cy="60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GB" sz="1200" dirty="0">
                  <a:latin typeface="Georgia Pro Light" panose="02040302050405020303" pitchFamily="18" charset="0"/>
                </a:rPr>
                <a:t>Lorem Ipsum is simply dummy text</a:t>
              </a:r>
              <a:endParaRPr lang="en-US" sz="1200" dirty="0">
                <a:latin typeface="Georgia Pro Light" panose="02040302050405020303" pitchFamily="18" charset="0"/>
              </a:endParaRPr>
            </a:p>
          </p:txBody>
        </p:sp>
        <p:sp>
          <p:nvSpPr>
            <p:cNvPr id="17" name="Google Shape;393;p27">
              <a:extLst>
                <a:ext uri="{FF2B5EF4-FFF2-40B4-BE49-F238E27FC236}">
                  <a16:creationId xmlns:a16="http://schemas.microsoft.com/office/drawing/2014/main" id="{72046DDD-A3D9-4710-95F5-EA7F4716DE52}"/>
                </a:ext>
              </a:extLst>
            </p:cNvPr>
            <p:cNvSpPr/>
            <p:nvPr/>
          </p:nvSpPr>
          <p:spPr>
            <a:xfrm>
              <a:off x="5541550" y="1544675"/>
              <a:ext cx="1285800" cy="951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394;p27">
              <a:extLst>
                <a:ext uri="{FF2B5EF4-FFF2-40B4-BE49-F238E27FC236}">
                  <a16:creationId xmlns:a16="http://schemas.microsoft.com/office/drawing/2014/main" id="{17D884C6-16EA-4DE1-908B-5ACACDA516E7}"/>
                </a:ext>
              </a:extLst>
            </p:cNvPr>
            <p:cNvSpPr/>
            <p:nvPr/>
          </p:nvSpPr>
          <p:spPr>
            <a:xfrm>
              <a:off x="5452750" y="1298175"/>
              <a:ext cx="1463380" cy="438926"/>
            </a:xfrm>
            <a:custGeom>
              <a:avLst/>
              <a:gdLst/>
              <a:ahLst/>
              <a:cxnLst/>
              <a:rect l="l" t="t" r="r" b="b"/>
              <a:pathLst>
                <a:path w="5031" h="1766" extrusionOk="0">
                  <a:moveTo>
                    <a:pt x="4282" y="0"/>
                  </a:moveTo>
                  <a:cubicBezTo>
                    <a:pt x="4110" y="0"/>
                    <a:pt x="3935" y="17"/>
                    <a:pt x="3811" y="17"/>
                  </a:cubicBezTo>
                  <a:cubicBezTo>
                    <a:pt x="3447" y="17"/>
                    <a:pt x="3084" y="26"/>
                    <a:pt x="2724" y="41"/>
                  </a:cubicBezTo>
                  <a:cubicBezTo>
                    <a:pt x="2015" y="70"/>
                    <a:pt x="1292" y="117"/>
                    <a:pt x="595" y="153"/>
                  </a:cubicBezTo>
                  <a:cubicBezTo>
                    <a:pt x="456" y="162"/>
                    <a:pt x="299" y="176"/>
                    <a:pt x="220" y="277"/>
                  </a:cubicBezTo>
                  <a:cubicBezTo>
                    <a:pt x="1" y="546"/>
                    <a:pt x="45" y="1033"/>
                    <a:pt x="98" y="1340"/>
                  </a:cubicBezTo>
                  <a:cubicBezTo>
                    <a:pt x="175" y="1765"/>
                    <a:pt x="482" y="1712"/>
                    <a:pt x="878" y="1724"/>
                  </a:cubicBezTo>
                  <a:cubicBezTo>
                    <a:pt x="1189" y="1733"/>
                    <a:pt x="1500" y="1738"/>
                    <a:pt x="1810" y="1738"/>
                  </a:cubicBezTo>
                  <a:cubicBezTo>
                    <a:pt x="2683" y="1738"/>
                    <a:pt x="3556" y="1701"/>
                    <a:pt x="4425" y="1629"/>
                  </a:cubicBezTo>
                  <a:cubicBezTo>
                    <a:pt x="4587" y="1618"/>
                    <a:pt x="4765" y="1597"/>
                    <a:pt x="4883" y="1497"/>
                  </a:cubicBezTo>
                  <a:cubicBezTo>
                    <a:pt x="5019" y="1378"/>
                    <a:pt x="5030" y="1192"/>
                    <a:pt x="5019" y="1027"/>
                  </a:cubicBezTo>
                  <a:cubicBezTo>
                    <a:pt x="5001" y="782"/>
                    <a:pt x="5001" y="315"/>
                    <a:pt x="4791" y="123"/>
                  </a:cubicBezTo>
                  <a:cubicBezTo>
                    <a:pt x="4681" y="23"/>
                    <a:pt x="4483" y="0"/>
                    <a:pt x="428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600" b="1">
                  <a:solidFill>
                    <a:srgbClr val="FFFFFF"/>
                  </a:solidFill>
                  <a:latin typeface="Georgia" panose="02040502050405020303" pitchFamily="18" charset="0"/>
                  <a:ea typeface="Fira Sans Extra Condensed"/>
                  <a:cs typeface="Fira Sans Extra Condensed"/>
                  <a:sym typeface="Fira Sans Extra Condensed"/>
                </a:rPr>
                <a:t>Relationships</a:t>
              </a:r>
              <a:endParaRPr sz="1600" b="1">
                <a:solidFill>
                  <a:srgbClr val="FFFFFF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19" name="Google Shape;395;p27">
              <a:extLst>
                <a:ext uri="{FF2B5EF4-FFF2-40B4-BE49-F238E27FC236}">
                  <a16:creationId xmlns:a16="http://schemas.microsoft.com/office/drawing/2014/main" id="{2000BF2B-44CA-43C0-BB31-1AF80126CA35}"/>
                </a:ext>
              </a:extLst>
            </p:cNvPr>
            <p:cNvSpPr txBox="1"/>
            <p:nvPr/>
          </p:nvSpPr>
          <p:spPr>
            <a:xfrm>
              <a:off x="5541540" y="1889488"/>
              <a:ext cx="1285800" cy="60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GB" sz="1200" dirty="0">
                  <a:latin typeface="Georgia Pro Light" panose="02040302050405020303" pitchFamily="18" charset="0"/>
                </a:rPr>
                <a:t>Lorem Ipsum is simply dummy text</a:t>
              </a:r>
              <a:endParaRPr lang="en-US" sz="1200" dirty="0">
                <a:latin typeface="Georgia Pro Light" panose="02040302050405020303" pitchFamily="18" charset="0"/>
              </a:endParaRPr>
            </a:p>
          </p:txBody>
        </p:sp>
        <p:sp>
          <p:nvSpPr>
            <p:cNvPr id="20" name="Google Shape;396;p27">
              <a:extLst>
                <a:ext uri="{FF2B5EF4-FFF2-40B4-BE49-F238E27FC236}">
                  <a16:creationId xmlns:a16="http://schemas.microsoft.com/office/drawing/2014/main" id="{DAE992CD-95F0-4355-A238-30CB685B44E5}"/>
                </a:ext>
              </a:extLst>
            </p:cNvPr>
            <p:cNvSpPr/>
            <p:nvPr/>
          </p:nvSpPr>
          <p:spPr>
            <a:xfrm>
              <a:off x="2316675" y="1544675"/>
              <a:ext cx="1285800" cy="951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397;p27">
              <a:extLst>
                <a:ext uri="{FF2B5EF4-FFF2-40B4-BE49-F238E27FC236}">
                  <a16:creationId xmlns:a16="http://schemas.microsoft.com/office/drawing/2014/main" id="{2EBE1404-0A38-4868-BAA5-20297FC03639}"/>
                </a:ext>
              </a:extLst>
            </p:cNvPr>
            <p:cNvSpPr/>
            <p:nvPr/>
          </p:nvSpPr>
          <p:spPr>
            <a:xfrm>
              <a:off x="2227888" y="1298175"/>
              <a:ext cx="1463380" cy="438926"/>
            </a:xfrm>
            <a:custGeom>
              <a:avLst/>
              <a:gdLst/>
              <a:ahLst/>
              <a:cxnLst/>
              <a:rect l="l" t="t" r="r" b="b"/>
              <a:pathLst>
                <a:path w="5031" h="1766" extrusionOk="0">
                  <a:moveTo>
                    <a:pt x="4282" y="0"/>
                  </a:moveTo>
                  <a:cubicBezTo>
                    <a:pt x="4110" y="0"/>
                    <a:pt x="3935" y="17"/>
                    <a:pt x="3811" y="17"/>
                  </a:cubicBezTo>
                  <a:cubicBezTo>
                    <a:pt x="3447" y="17"/>
                    <a:pt x="3084" y="26"/>
                    <a:pt x="2724" y="41"/>
                  </a:cubicBezTo>
                  <a:cubicBezTo>
                    <a:pt x="2015" y="70"/>
                    <a:pt x="1292" y="117"/>
                    <a:pt x="595" y="153"/>
                  </a:cubicBezTo>
                  <a:cubicBezTo>
                    <a:pt x="456" y="162"/>
                    <a:pt x="299" y="176"/>
                    <a:pt x="220" y="277"/>
                  </a:cubicBezTo>
                  <a:cubicBezTo>
                    <a:pt x="1" y="546"/>
                    <a:pt x="45" y="1033"/>
                    <a:pt x="98" y="1340"/>
                  </a:cubicBezTo>
                  <a:cubicBezTo>
                    <a:pt x="175" y="1765"/>
                    <a:pt x="482" y="1712"/>
                    <a:pt x="878" y="1724"/>
                  </a:cubicBezTo>
                  <a:cubicBezTo>
                    <a:pt x="1189" y="1733"/>
                    <a:pt x="1500" y="1738"/>
                    <a:pt x="1810" y="1738"/>
                  </a:cubicBezTo>
                  <a:cubicBezTo>
                    <a:pt x="2683" y="1738"/>
                    <a:pt x="3556" y="1701"/>
                    <a:pt x="4425" y="1629"/>
                  </a:cubicBezTo>
                  <a:cubicBezTo>
                    <a:pt x="4587" y="1618"/>
                    <a:pt x="4765" y="1597"/>
                    <a:pt x="4883" y="1497"/>
                  </a:cubicBezTo>
                  <a:cubicBezTo>
                    <a:pt x="5019" y="1378"/>
                    <a:pt x="5030" y="1192"/>
                    <a:pt x="5019" y="1027"/>
                  </a:cubicBezTo>
                  <a:cubicBezTo>
                    <a:pt x="5001" y="782"/>
                    <a:pt x="5001" y="315"/>
                    <a:pt x="4791" y="123"/>
                  </a:cubicBezTo>
                  <a:cubicBezTo>
                    <a:pt x="4681" y="23"/>
                    <a:pt x="4483" y="0"/>
                    <a:pt x="428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600" b="1">
                  <a:solidFill>
                    <a:srgbClr val="FFFFFF"/>
                  </a:solidFill>
                  <a:latin typeface="Georgia" panose="02040502050405020303" pitchFamily="18" charset="0"/>
                  <a:ea typeface="Fira Sans Extra Condensed"/>
                  <a:cs typeface="Fira Sans Extra Condensed"/>
                  <a:sym typeface="Fira Sans Extra Condensed"/>
                </a:rPr>
                <a:t>Activities</a:t>
              </a:r>
              <a:endParaRPr sz="1600" b="1">
                <a:solidFill>
                  <a:srgbClr val="FFFFFF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22" name="Google Shape;398;p27">
              <a:extLst>
                <a:ext uri="{FF2B5EF4-FFF2-40B4-BE49-F238E27FC236}">
                  <a16:creationId xmlns:a16="http://schemas.microsoft.com/office/drawing/2014/main" id="{A2AF6374-D030-4490-B195-D020658CE234}"/>
                </a:ext>
              </a:extLst>
            </p:cNvPr>
            <p:cNvSpPr txBox="1"/>
            <p:nvPr/>
          </p:nvSpPr>
          <p:spPr>
            <a:xfrm>
              <a:off x="2316678" y="1889488"/>
              <a:ext cx="1285800" cy="60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GB" sz="1200" dirty="0">
                  <a:latin typeface="Georgia Pro Light" panose="02040302050405020303" pitchFamily="18" charset="0"/>
                </a:rPr>
                <a:t>Lorem Ipsum is simply dummy text</a:t>
              </a:r>
              <a:endParaRPr lang="en-US" sz="1200" dirty="0">
                <a:latin typeface="Georgia Pro Light" panose="02040302050405020303" pitchFamily="18" charset="0"/>
              </a:endParaRPr>
            </a:p>
          </p:txBody>
        </p:sp>
        <p:sp>
          <p:nvSpPr>
            <p:cNvPr id="23" name="Google Shape;399;p27">
              <a:extLst>
                <a:ext uri="{FF2B5EF4-FFF2-40B4-BE49-F238E27FC236}">
                  <a16:creationId xmlns:a16="http://schemas.microsoft.com/office/drawing/2014/main" id="{7A427F99-A409-4F9A-BFAC-2229437F8500}"/>
                </a:ext>
              </a:extLst>
            </p:cNvPr>
            <p:cNvSpPr/>
            <p:nvPr/>
          </p:nvSpPr>
          <p:spPr>
            <a:xfrm>
              <a:off x="5541550" y="2894700"/>
              <a:ext cx="1285800" cy="951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400;p27">
              <a:extLst>
                <a:ext uri="{FF2B5EF4-FFF2-40B4-BE49-F238E27FC236}">
                  <a16:creationId xmlns:a16="http://schemas.microsoft.com/office/drawing/2014/main" id="{4CADD4B4-7A29-41A5-8B39-D14BA8FE6252}"/>
                </a:ext>
              </a:extLst>
            </p:cNvPr>
            <p:cNvSpPr/>
            <p:nvPr/>
          </p:nvSpPr>
          <p:spPr>
            <a:xfrm>
              <a:off x="5452750" y="2648200"/>
              <a:ext cx="1463380" cy="438926"/>
            </a:xfrm>
            <a:custGeom>
              <a:avLst/>
              <a:gdLst/>
              <a:ahLst/>
              <a:cxnLst/>
              <a:rect l="l" t="t" r="r" b="b"/>
              <a:pathLst>
                <a:path w="5031" h="1766" extrusionOk="0">
                  <a:moveTo>
                    <a:pt x="4282" y="0"/>
                  </a:moveTo>
                  <a:cubicBezTo>
                    <a:pt x="4110" y="0"/>
                    <a:pt x="3935" y="17"/>
                    <a:pt x="3811" y="17"/>
                  </a:cubicBezTo>
                  <a:cubicBezTo>
                    <a:pt x="3447" y="17"/>
                    <a:pt x="3084" y="26"/>
                    <a:pt x="2724" y="41"/>
                  </a:cubicBezTo>
                  <a:cubicBezTo>
                    <a:pt x="2015" y="70"/>
                    <a:pt x="1292" y="117"/>
                    <a:pt x="595" y="153"/>
                  </a:cubicBezTo>
                  <a:cubicBezTo>
                    <a:pt x="456" y="162"/>
                    <a:pt x="299" y="176"/>
                    <a:pt x="220" y="277"/>
                  </a:cubicBezTo>
                  <a:cubicBezTo>
                    <a:pt x="1" y="546"/>
                    <a:pt x="45" y="1033"/>
                    <a:pt x="98" y="1340"/>
                  </a:cubicBezTo>
                  <a:cubicBezTo>
                    <a:pt x="175" y="1765"/>
                    <a:pt x="482" y="1712"/>
                    <a:pt x="878" y="1724"/>
                  </a:cubicBezTo>
                  <a:cubicBezTo>
                    <a:pt x="1189" y="1733"/>
                    <a:pt x="1500" y="1738"/>
                    <a:pt x="1810" y="1738"/>
                  </a:cubicBezTo>
                  <a:cubicBezTo>
                    <a:pt x="2683" y="1738"/>
                    <a:pt x="3556" y="1701"/>
                    <a:pt x="4425" y="1629"/>
                  </a:cubicBezTo>
                  <a:cubicBezTo>
                    <a:pt x="4587" y="1618"/>
                    <a:pt x="4765" y="1597"/>
                    <a:pt x="4883" y="1497"/>
                  </a:cubicBezTo>
                  <a:cubicBezTo>
                    <a:pt x="5019" y="1378"/>
                    <a:pt x="5030" y="1192"/>
                    <a:pt x="5019" y="1027"/>
                  </a:cubicBezTo>
                  <a:cubicBezTo>
                    <a:pt x="5001" y="782"/>
                    <a:pt x="5001" y="315"/>
                    <a:pt x="4791" y="123"/>
                  </a:cubicBezTo>
                  <a:cubicBezTo>
                    <a:pt x="4681" y="23"/>
                    <a:pt x="4483" y="0"/>
                    <a:pt x="428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600" b="1">
                  <a:solidFill>
                    <a:srgbClr val="FFFFFF"/>
                  </a:solidFill>
                  <a:latin typeface="Georgia" panose="02040502050405020303" pitchFamily="18" charset="0"/>
                  <a:ea typeface="Fira Sans Extra Condensed"/>
                  <a:cs typeface="Fira Sans Extra Condensed"/>
                  <a:sym typeface="Fira Sans Extra Condensed"/>
                </a:rPr>
                <a:t>Channels</a:t>
              </a:r>
              <a:endParaRPr sz="1600" b="1">
                <a:solidFill>
                  <a:srgbClr val="FFFFFF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25" name="Google Shape;401;p27">
              <a:extLst>
                <a:ext uri="{FF2B5EF4-FFF2-40B4-BE49-F238E27FC236}">
                  <a16:creationId xmlns:a16="http://schemas.microsoft.com/office/drawing/2014/main" id="{55B5E322-EA0A-4FAC-A604-F57527EF2EB7}"/>
                </a:ext>
              </a:extLst>
            </p:cNvPr>
            <p:cNvSpPr txBox="1"/>
            <p:nvPr/>
          </p:nvSpPr>
          <p:spPr>
            <a:xfrm>
              <a:off x="5541540" y="3239513"/>
              <a:ext cx="1285800" cy="60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GB" sz="1200" dirty="0">
                  <a:latin typeface="Georgia Pro Light" panose="02040302050405020303" pitchFamily="18" charset="0"/>
                </a:rPr>
                <a:t>Lorem Ipsum is simply dummy text</a:t>
              </a:r>
              <a:endParaRPr lang="en-US" sz="1200" dirty="0">
                <a:latin typeface="Georgia Pro Light" panose="02040302050405020303" pitchFamily="18" charset="0"/>
              </a:endParaRPr>
            </a:p>
          </p:txBody>
        </p:sp>
        <p:sp>
          <p:nvSpPr>
            <p:cNvPr id="26" name="Google Shape;402;p27">
              <a:extLst>
                <a:ext uri="{FF2B5EF4-FFF2-40B4-BE49-F238E27FC236}">
                  <a16:creationId xmlns:a16="http://schemas.microsoft.com/office/drawing/2014/main" id="{6BFF8A64-A87A-414F-AD00-484C7E38DDB7}"/>
                </a:ext>
              </a:extLst>
            </p:cNvPr>
            <p:cNvSpPr/>
            <p:nvPr/>
          </p:nvSpPr>
          <p:spPr>
            <a:xfrm>
              <a:off x="2316675" y="2894700"/>
              <a:ext cx="1285800" cy="951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403;p27">
              <a:extLst>
                <a:ext uri="{FF2B5EF4-FFF2-40B4-BE49-F238E27FC236}">
                  <a16:creationId xmlns:a16="http://schemas.microsoft.com/office/drawing/2014/main" id="{741E787B-8DD0-471F-86D2-EE9CA8582AAD}"/>
                </a:ext>
              </a:extLst>
            </p:cNvPr>
            <p:cNvSpPr/>
            <p:nvPr/>
          </p:nvSpPr>
          <p:spPr>
            <a:xfrm>
              <a:off x="2227888" y="2648200"/>
              <a:ext cx="1463380" cy="438926"/>
            </a:xfrm>
            <a:custGeom>
              <a:avLst/>
              <a:gdLst/>
              <a:ahLst/>
              <a:cxnLst/>
              <a:rect l="l" t="t" r="r" b="b"/>
              <a:pathLst>
                <a:path w="5031" h="1766" extrusionOk="0">
                  <a:moveTo>
                    <a:pt x="4282" y="0"/>
                  </a:moveTo>
                  <a:cubicBezTo>
                    <a:pt x="4110" y="0"/>
                    <a:pt x="3935" y="17"/>
                    <a:pt x="3811" y="17"/>
                  </a:cubicBezTo>
                  <a:cubicBezTo>
                    <a:pt x="3447" y="17"/>
                    <a:pt x="3084" y="26"/>
                    <a:pt x="2724" y="41"/>
                  </a:cubicBezTo>
                  <a:cubicBezTo>
                    <a:pt x="2015" y="70"/>
                    <a:pt x="1292" y="117"/>
                    <a:pt x="595" y="153"/>
                  </a:cubicBezTo>
                  <a:cubicBezTo>
                    <a:pt x="456" y="162"/>
                    <a:pt x="299" y="176"/>
                    <a:pt x="220" y="277"/>
                  </a:cubicBezTo>
                  <a:cubicBezTo>
                    <a:pt x="1" y="546"/>
                    <a:pt x="45" y="1033"/>
                    <a:pt x="98" y="1340"/>
                  </a:cubicBezTo>
                  <a:cubicBezTo>
                    <a:pt x="175" y="1765"/>
                    <a:pt x="482" y="1712"/>
                    <a:pt x="878" y="1724"/>
                  </a:cubicBezTo>
                  <a:cubicBezTo>
                    <a:pt x="1189" y="1733"/>
                    <a:pt x="1500" y="1738"/>
                    <a:pt x="1810" y="1738"/>
                  </a:cubicBezTo>
                  <a:cubicBezTo>
                    <a:pt x="2683" y="1738"/>
                    <a:pt x="3556" y="1701"/>
                    <a:pt x="4425" y="1629"/>
                  </a:cubicBezTo>
                  <a:cubicBezTo>
                    <a:pt x="4587" y="1618"/>
                    <a:pt x="4765" y="1597"/>
                    <a:pt x="4883" y="1497"/>
                  </a:cubicBezTo>
                  <a:cubicBezTo>
                    <a:pt x="5019" y="1378"/>
                    <a:pt x="5030" y="1192"/>
                    <a:pt x="5019" y="1027"/>
                  </a:cubicBezTo>
                  <a:cubicBezTo>
                    <a:pt x="5001" y="782"/>
                    <a:pt x="5001" y="315"/>
                    <a:pt x="4791" y="123"/>
                  </a:cubicBezTo>
                  <a:cubicBezTo>
                    <a:pt x="4681" y="23"/>
                    <a:pt x="4483" y="0"/>
                    <a:pt x="428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600" b="1">
                  <a:solidFill>
                    <a:srgbClr val="FFFFFF"/>
                  </a:solidFill>
                  <a:latin typeface="Georgia" panose="02040502050405020303" pitchFamily="18" charset="0"/>
                  <a:ea typeface="Fira Sans Extra Condensed"/>
                  <a:cs typeface="Fira Sans Extra Condensed"/>
                  <a:sym typeface="Fira Sans Extra Condensed"/>
                </a:rPr>
                <a:t>Resources</a:t>
              </a:r>
              <a:endParaRPr sz="1600" b="1">
                <a:solidFill>
                  <a:srgbClr val="FFFFFF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28" name="Google Shape;404;p27">
              <a:extLst>
                <a:ext uri="{FF2B5EF4-FFF2-40B4-BE49-F238E27FC236}">
                  <a16:creationId xmlns:a16="http://schemas.microsoft.com/office/drawing/2014/main" id="{1FD79C49-6BDE-4113-9DF1-EF807379196F}"/>
                </a:ext>
              </a:extLst>
            </p:cNvPr>
            <p:cNvSpPr txBox="1"/>
            <p:nvPr/>
          </p:nvSpPr>
          <p:spPr>
            <a:xfrm>
              <a:off x="2316678" y="3239513"/>
              <a:ext cx="1285800" cy="60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GB" sz="1200" dirty="0">
                  <a:latin typeface="Georgia Pro Light" panose="02040302050405020303" pitchFamily="18" charset="0"/>
                </a:rPr>
                <a:t>Lorem Ipsum is simply dummy text</a:t>
              </a:r>
              <a:endParaRPr lang="en-US" sz="1200" dirty="0">
                <a:latin typeface="Georgia Pro Light" panose="02040302050405020303" pitchFamily="18" charset="0"/>
              </a:endParaRPr>
            </a:p>
          </p:txBody>
        </p:sp>
        <p:sp>
          <p:nvSpPr>
            <p:cNvPr id="29" name="Google Shape;405;p27">
              <a:extLst>
                <a:ext uri="{FF2B5EF4-FFF2-40B4-BE49-F238E27FC236}">
                  <a16:creationId xmlns:a16="http://schemas.microsoft.com/office/drawing/2014/main" id="{D2F836BF-472C-4FF9-8354-2E5CC774FB96}"/>
                </a:ext>
              </a:extLst>
            </p:cNvPr>
            <p:cNvSpPr txBox="1"/>
            <p:nvPr/>
          </p:nvSpPr>
          <p:spPr>
            <a:xfrm>
              <a:off x="704240" y="3102213"/>
              <a:ext cx="1285800" cy="60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GB" sz="1200" dirty="0">
                  <a:latin typeface="Georgia Pro Light" panose="02040302050405020303" pitchFamily="18" charset="0"/>
                </a:rPr>
                <a:t>Lorem Ipsum is simply dummy text</a:t>
              </a:r>
              <a:endParaRPr lang="en-US" sz="1200" dirty="0">
                <a:latin typeface="Georgia Pro Light" panose="02040302050405020303" pitchFamily="18" charset="0"/>
              </a:endParaRPr>
            </a:p>
          </p:txBody>
        </p:sp>
        <p:sp>
          <p:nvSpPr>
            <p:cNvPr id="30" name="Google Shape;406;p27">
              <a:extLst>
                <a:ext uri="{FF2B5EF4-FFF2-40B4-BE49-F238E27FC236}">
                  <a16:creationId xmlns:a16="http://schemas.microsoft.com/office/drawing/2014/main" id="{4461330E-3975-4229-AC6A-DB3172C02895}"/>
                </a:ext>
              </a:extLst>
            </p:cNvPr>
            <p:cNvSpPr txBox="1"/>
            <p:nvPr/>
          </p:nvSpPr>
          <p:spPr>
            <a:xfrm>
              <a:off x="3929103" y="3102213"/>
              <a:ext cx="1285800" cy="60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GB" sz="1200" dirty="0">
                  <a:latin typeface="Georgia Pro Light" panose="02040302050405020303" pitchFamily="18" charset="0"/>
                </a:rPr>
                <a:t>Lorem Ipsum is simply dummy text</a:t>
              </a:r>
              <a:endParaRPr lang="en-US" sz="1200" dirty="0">
                <a:latin typeface="Georgia Pro Light" panose="02040302050405020303" pitchFamily="18" charset="0"/>
              </a:endParaRPr>
            </a:p>
          </p:txBody>
        </p:sp>
        <p:sp>
          <p:nvSpPr>
            <p:cNvPr id="31" name="Google Shape;407;p27">
              <a:extLst>
                <a:ext uri="{FF2B5EF4-FFF2-40B4-BE49-F238E27FC236}">
                  <a16:creationId xmlns:a16="http://schemas.microsoft.com/office/drawing/2014/main" id="{C457CA18-AC23-4092-A0DE-0C6D9547C024}"/>
                </a:ext>
              </a:extLst>
            </p:cNvPr>
            <p:cNvSpPr txBox="1"/>
            <p:nvPr/>
          </p:nvSpPr>
          <p:spPr>
            <a:xfrm>
              <a:off x="7153978" y="3102213"/>
              <a:ext cx="1285800" cy="60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GB" sz="1200" dirty="0">
                  <a:latin typeface="Georgia Pro Light" panose="02040302050405020303" pitchFamily="18" charset="0"/>
                </a:rPr>
                <a:t>Lorem Ipsum is simply dummy text</a:t>
              </a:r>
              <a:endParaRPr lang="en-US" sz="1200" dirty="0">
                <a:latin typeface="Georgia Pro Light" panose="02040302050405020303" pitchFamily="18" charset="0"/>
              </a:endParaRPr>
            </a:p>
          </p:txBody>
        </p:sp>
        <p:sp>
          <p:nvSpPr>
            <p:cNvPr id="32" name="Google Shape;408;p27">
              <a:extLst>
                <a:ext uri="{FF2B5EF4-FFF2-40B4-BE49-F238E27FC236}">
                  <a16:creationId xmlns:a16="http://schemas.microsoft.com/office/drawing/2014/main" id="{A5A726D4-0686-45A1-AF99-F64416E9F20F}"/>
                </a:ext>
              </a:extLst>
            </p:cNvPr>
            <p:cNvSpPr/>
            <p:nvPr/>
          </p:nvSpPr>
          <p:spPr>
            <a:xfrm>
              <a:off x="2078850" y="3998225"/>
              <a:ext cx="2422200" cy="492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274320" tIns="91425" rIns="91425" bIns="91425" anchor="ctr" anchorCtr="0">
              <a:noAutofit/>
            </a:bodyPr>
            <a:lstStyle/>
            <a:p>
              <a:r>
                <a:rPr lang="en-GB" sz="1200" dirty="0">
                  <a:latin typeface="Georgia Pro Light" panose="02040302050405020303" pitchFamily="18" charset="0"/>
                </a:rPr>
                <a:t>Lorem Ipsum is simply dummy text</a:t>
              </a:r>
              <a:endParaRPr lang="en-US" sz="1200" dirty="0">
                <a:latin typeface="Georgia Pro Light" panose="02040302050405020303" pitchFamily="18" charset="0"/>
              </a:endParaRPr>
            </a:p>
          </p:txBody>
        </p:sp>
        <p:sp>
          <p:nvSpPr>
            <p:cNvPr id="33" name="Google Shape;409;p27">
              <a:extLst>
                <a:ext uri="{FF2B5EF4-FFF2-40B4-BE49-F238E27FC236}">
                  <a16:creationId xmlns:a16="http://schemas.microsoft.com/office/drawing/2014/main" id="{360BB4BC-87D3-420B-8EAB-CD1B906FB6FF}"/>
                </a:ext>
              </a:extLst>
            </p:cNvPr>
            <p:cNvSpPr/>
            <p:nvPr/>
          </p:nvSpPr>
          <p:spPr>
            <a:xfrm>
              <a:off x="6017575" y="3998225"/>
              <a:ext cx="2422200" cy="492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274320" tIns="91425" rIns="91425" bIns="91425" anchor="ctr" anchorCtr="0">
              <a:noAutofit/>
            </a:bodyPr>
            <a:lstStyle/>
            <a:p>
              <a:r>
                <a:rPr lang="en-GB" sz="1200" dirty="0">
                  <a:latin typeface="Georgia Pro Light" panose="02040302050405020303" pitchFamily="18" charset="0"/>
                </a:rPr>
                <a:t>Lorem Ipsum is simply dummy text</a:t>
              </a:r>
              <a:endParaRPr lang="en-US" sz="1200" dirty="0">
                <a:latin typeface="Georgia Pro Light" panose="02040302050405020303" pitchFamily="18" charset="0"/>
              </a:endParaRPr>
            </a:p>
          </p:txBody>
        </p:sp>
        <p:sp>
          <p:nvSpPr>
            <p:cNvPr id="34" name="Google Shape;410;p27">
              <a:extLst>
                <a:ext uri="{FF2B5EF4-FFF2-40B4-BE49-F238E27FC236}">
                  <a16:creationId xmlns:a16="http://schemas.microsoft.com/office/drawing/2014/main" id="{264C37C2-8C89-4A87-809A-5F44DC64888B}"/>
                </a:ext>
              </a:extLst>
            </p:cNvPr>
            <p:cNvSpPr/>
            <p:nvPr/>
          </p:nvSpPr>
          <p:spPr>
            <a:xfrm>
              <a:off x="704250" y="4025188"/>
              <a:ext cx="1463380" cy="438926"/>
            </a:xfrm>
            <a:custGeom>
              <a:avLst/>
              <a:gdLst/>
              <a:ahLst/>
              <a:cxnLst/>
              <a:rect l="l" t="t" r="r" b="b"/>
              <a:pathLst>
                <a:path w="5031" h="1766" extrusionOk="0">
                  <a:moveTo>
                    <a:pt x="4282" y="0"/>
                  </a:moveTo>
                  <a:cubicBezTo>
                    <a:pt x="4110" y="0"/>
                    <a:pt x="3935" y="17"/>
                    <a:pt x="3811" y="17"/>
                  </a:cubicBezTo>
                  <a:cubicBezTo>
                    <a:pt x="3447" y="17"/>
                    <a:pt x="3084" y="26"/>
                    <a:pt x="2724" y="41"/>
                  </a:cubicBezTo>
                  <a:cubicBezTo>
                    <a:pt x="2015" y="70"/>
                    <a:pt x="1292" y="117"/>
                    <a:pt x="595" y="153"/>
                  </a:cubicBezTo>
                  <a:cubicBezTo>
                    <a:pt x="456" y="162"/>
                    <a:pt x="299" y="176"/>
                    <a:pt x="220" y="277"/>
                  </a:cubicBezTo>
                  <a:cubicBezTo>
                    <a:pt x="1" y="546"/>
                    <a:pt x="45" y="1033"/>
                    <a:pt x="98" y="1340"/>
                  </a:cubicBezTo>
                  <a:cubicBezTo>
                    <a:pt x="175" y="1765"/>
                    <a:pt x="482" y="1712"/>
                    <a:pt x="878" y="1724"/>
                  </a:cubicBezTo>
                  <a:cubicBezTo>
                    <a:pt x="1189" y="1733"/>
                    <a:pt x="1500" y="1738"/>
                    <a:pt x="1810" y="1738"/>
                  </a:cubicBezTo>
                  <a:cubicBezTo>
                    <a:pt x="2683" y="1738"/>
                    <a:pt x="3556" y="1701"/>
                    <a:pt x="4425" y="1629"/>
                  </a:cubicBezTo>
                  <a:cubicBezTo>
                    <a:pt x="4587" y="1618"/>
                    <a:pt x="4765" y="1597"/>
                    <a:pt x="4883" y="1497"/>
                  </a:cubicBezTo>
                  <a:cubicBezTo>
                    <a:pt x="5019" y="1378"/>
                    <a:pt x="5030" y="1192"/>
                    <a:pt x="5019" y="1027"/>
                  </a:cubicBezTo>
                  <a:cubicBezTo>
                    <a:pt x="5001" y="782"/>
                    <a:pt x="5001" y="315"/>
                    <a:pt x="4791" y="123"/>
                  </a:cubicBezTo>
                  <a:cubicBezTo>
                    <a:pt x="4681" y="23"/>
                    <a:pt x="4483" y="0"/>
                    <a:pt x="428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600" b="1">
                  <a:solidFill>
                    <a:srgbClr val="FFFFFF"/>
                  </a:solidFill>
                  <a:latin typeface="Georgia" panose="02040502050405020303" pitchFamily="18" charset="0"/>
                  <a:ea typeface="Fira Sans Extra Condensed"/>
                  <a:cs typeface="Fira Sans Extra Condensed"/>
                  <a:sym typeface="Fira Sans Extra Condensed"/>
                </a:rPr>
                <a:t>Costs</a:t>
              </a:r>
              <a:endParaRPr sz="1600" b="1">
                <a:solidFill>
                  <a:srgbClr val="FFFFFF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5" name="Google Shape;411;p27">
              <a:extLst>
                <a:ext uri="{FF2B5EF4-FFF2-40B4-BE49-F238E27FC236}">
                  <a16:creationId xmlns:a16="http://schemas.microsoft.com/office/drawing/2014/main" id="{13743933-795E-4E9D-A57E-6652C3DEE7B6}"/>
                </a:ext>
              </a:extLst>
            </p:cNvPr>
            <p:cNvSpPr/>
            <p:nvPr/>
          </p:nvSpPr>
          <p:spPr>
            <a:xfrm>
              <a:off x="4642975" y="4025188"/>
              <a:ext cx="1463380" cy="438926"/>
            </a:xfrm>
            <a:custGeom>
              <a:avLst/>
              <a:gdLst/>
              <a:ahLst/>
              <a:cxnLst/>
              <a:rect l="l" t="t" r="r" b="b"/>
              <a:pathLst>
                <a:path w="5031" h="1766" extrusionOk="0">
                  <a:moveTo>
                    <a:pt x="4282" y="0"/>
                  </a:moveTo>
                  <a:cubicBezTo>
                    <a:pt x="4110" y="0"/>
                    <a:pt x="3935" y="17"/>
                    <a:pt x="3811" y="17"/>
                  </a:cubicBezTo>
                  <a:cubicBezTo>
                    <a:pt x="3447" y="17"/>
                    <a:pt x="3084" y="26"/>
                    <a:pt x="2724" y="41"/>
                  </a:cubicBezTo>
                  <a:cubicBezTo>
                    <a:pt x="2015" y="70"/>
                    <a:pt x="1292" y="117"/>
                    <a:pt x="595" y="153"/>
                  </a:cubicBezTo>
                  <a:cubicBezTo>
                    <a:pt x="456" y="162"/>
                    <a:pt x="299" y="176"/>
                    <a:pt x="220" y="277"/>
                  </a:cubicBezTo>
                  <a:cubicBezTo>
                    <a:pt x="1" y="546"/>
                    <a:pt x="45" y="1033"/>
                    <a:pt x="98" y="1340"/>
                  </a:cubicBezTo>
                  <a:cubicBezTo>
                    <a:pt x="175" y="1765"/>
                    <a:pt x="482" y="1712"/>
                    <a:pt x="878" y="1724"/>
                  </a:cubicBezTo>
                  <a:cubicBezTo>
                    <a:pt x="1189" y="1733"/>
                    <a:pt x="1500" y="1738"/>
                    <a:pt x="1810" y="1738"/>
                  </a:cubicBezTo>
                  <a:cubicBezTo>
                    <a:pt x="2683" y="1738"/>
                    <a:pt x="3556" y="1701"/>
                    <a:pt x="4425" y="1629"/>
                  </a:cubicBezTo>
                  <a:cubicBezTo>
                    <a:pt x="4587" y="1618"/>
                    <a:pt x="4765" y="1597"/>
                    <a:pt x="4883" y="1497"/>
                  </a:cubicBezTo>
                  <a:cubicBezTo>
                    <a:pt x="5019" y="1378"/>
                    <a:pt x="5030" y="1192"/>
                    <a:pt x="5019" y="1027"/>
                  </a:cubicBezTo>
                  <a:cubicBezTo>
                    <a:pt x="5001" y="782"/>
                    <a:pt x="5001" y="315"/>
                    <a:pt x="4791" y="123"/>
                  </a:cubicBezTo>
                  <a:cubicBezTo>
                    <a:pt x="4681" y="23"/>
                    <a:pt x="4483" y="0"/>
                    <a:pt x="428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600" b="1">
                  <a:solidFill>
                    <a:srgbClr val="FFFFFF"/>
                  </a:solidFill>
                  <a:latin typeface="Georgia" panose="02040502050405020303" pitchFamily="18" charset="0"/>
                  <a:ea typeface="Fira Sans Extra Condensed"/>
                  <a:cs typeface="Fira Sans Extra Condensed"/>
                  <a:sym typeface="Fira Sans Extra Condensed"/>
                </a:rPr>
                <a:t>Revenues</a:t>
              </a:r>
              <a:endParaRPr sz="1600" b="1">
                <a:solidFill>
                  <a:srgbClr val="FFFFFF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502C59F2-E3BC-4253-A5C8-08715BDE145F}"/>
              </a:ext>
            </a:extLst>
          </p:cNvPr>
          <p:cNvSpPr txBox="1"/>
          <p:nvPr/>
        </p:nvSpPr>
        <p:spPr>
          <a:xfrm>
            <a:off x="0" y="254631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Georgia" panose="02040502050405020303" pitchFamily="18" charset="0"/>
                <a:ea typeface="Cambria" panose="02040503050406030204" pitchFamily="18" charset="0"/>
                <a:cs typeface="+mj-cs"/>
              </a:rPr>
              <a:t>Business Model </a:t>
            </a:r>
            <a:r>
              <a:rPr lang="en-US" sz="3000">
                <a:latin typeface="Georgia" panose="02040502050405020303" pitchFamily="18" charset="0"/>
                <a:ea typeface="Cambria" panose="02040503050406030204" pitchFamily="18" charset="0"/>
                <a:cs typeface="+mj-cs"/>
              </a:rPr>
              <a:t>Canvas Template</a:t>
            </a:r>
            <a:endParaRPr lang="en-US" sz="3000" dirty="0">
              <a:latin typeface="Georgia" panose="02040502050405020303" pitchFamily="18" charset="0"/>
              <a:ea typeface="Cambria" panose="020405030504060302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04976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64D0DA"/>
      </a:accent1>
      <a:accent2>
        <a:srgbClr val="34B2E4"/>
      </a:accent2>
      <a:accent3>
        <a:srgbClr val="028599"/>
      </a:accent3>
      <a:accent4>
        <a:srgbClr val="8B103E"/>
      </a:accent4>
      <a:accent5>
        <a:srgbClr val="FF3F5E"/>
      </a:accent5>
      <a:accent6>
        <a:srgbClr val="FE912A"/>
      </a:accent6>
      <a:hlink>
        <a:srgbClr val="00C8C3"/>
      </a:hlink>
      <a:folHlink>
        <a:srgbClr val="A116E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Georgia Pro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Deckzi Solutions</dc:creator>
  <cp:lastModifiedBy>Deckzi Solutions</cp:lastModifiedBy>
  <cp:revision>2</cp:revision>
  <dcterms:created xsi:type="dcterms:W3CDTF">2021-12-29T06:28:35Z</dcterms:created>
  <dcterms:modified xsi:type="dcterms:W3CDTF">2021-12-29T06:28:41Z</dcterms:modified>
</cp:coreProperties>
</file>